
<file path=[Content_Types].xml><?xml version="1.0" encoding="utf-8"?>
<Types xmlns="http://schemas.openxmlformats.org/package/2006/content-types">
  <Default ContentType="image/jpeg" Extension="jpg"/>
  <Default ContentType="application/vnd.openxmlformats-officedocument.vmlDrawing" Extension="vml"/>
  <Default ContentType="application/vnd.openxmlformats-officedocument.oleObject" Extension="bin"/>
  <Default ContentType="application/xml" Extension="xml"/>
  <Default ContentType="image/png" Extension="png"/>
  <Default ContentType="application/vnd.openxmlformats-package.relationships+xml" Extension="rels"/>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oleObject" PartName="/ppt/embeddings/oleObject3.bin"/>
  <Override ContentType="application/vnd.openxmlformats-officedocument.oleObject" PartName="/ppt/embeddings/oleObject2.bin"/>
  <Override ContentType="application/vnd.openxmlformats-officedocument.oleObject" PartName="/ppt/embeddings/oleObject1.bin"/>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theme+xml" PartName="/ppt/theme/theme1.xml"/>
  <Override ContentType="application/vnd.openxmlformats-officedocument.theme+xml" PartName="/ppt/theme/theme2.xml"/>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custom-properties+xml" PartName="/docProps/custom.xml"/>
  <Override ContentType="application/binary" PartName="/ppt/metadata"/>
  <Override ContentType="application/vnd.openxmlformats-officedocument.presentationml.notesMaster+xml" PartName="/ppt/notesMasters/notesMaster1.xml"/>
  <Override ContentType="application/vnd.openxmlformats-officedocument.presentationml.presProps+xml" PartName="/ppt/presProps.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os="456">
          <p15:clr>
            <a:srgbClr val="A4A3A4"/>
          </p15:clr>
        </p15:guide>
        <p15:guide id="2" orient="horz" pos="360">
          <p15:clr>
            <a:srgbClr val="A4A3A4"/>
          </p15:clr>
        </p15:guide>
      </p15:sldGuideLst>
    </p:ext>
    <p:ext uri="http://customooxmlschemas.google.com/">
      <go:slidesCustomData xmlns:go="http://customooxmlschemas.google.com/" r:id="rId19" roundtripDataSignature="AMtx7mhIU+XMRz+A3kWTwRmXLBzX8lqT5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2E5076E1-EE02-4CFD-9318-FA65B18808F5}">
  <a:tblStyle styleId="{2E5076E1-EE02-4CFD-9318-FA65B18808F5}" styleName="Table_0">
    <a:wholeTbl>
      <a:tcTxStyle b="off" i="off">
        <a:font>
          <a:latin typeface="Arial"/>
          <a:ea typeface="Arial"/>
          <a:cs typeface="Arial"/>
        </a:font>
        <a:schemeClr val="dk1"/>
      </a:tcTxStyle>
      <a:tcStyle>
        <a:tcBdr>
          <a:left>
            <a:ln cap="flat" cmpd="sng" w="12700">
              <a:solidFill>
                <a:schemeClr val="dk1"/>
              </a:solidFill>
              <a:prstDash val="solid"/>
              <a:round/>
              <a:headEnd len="sm" w="sm" type="none"/>
              <a:tailEnd len="sm" w="sm" type="none"/>
            </a:ln>
          </a:left>
          <a:right>
            <a:ln cap="flat" cmpd="sng" w="12700">
              <a:solidFill>
                <a:schemeClr val="dk1"/>
              </a:solidFill>
              <a:prstDash val="solid"/>
              <a:round/>
              <a:headEnd len="sm" w="sm" type="none"/>
              <a:tailEnd len="sm" w="sm" type="none"/>
            </a:ln>
          </a:right>
          <a:top>
            <a:ln cap="flat" cmpd="sng" w="12700">
              <a:solidFill>
                <a:schemeClr val="dk1"/>
              </a:solidFill>
              <a:prstDash val="solid"/>
              <a:round/>
              <a:headEnd len="sm" w="sm" type="none"/>
              <a:tailEnd len="sm" w="sm" type="none"/>
            </a:ln>
          </a:top>
          <a:bottom>
            <a:ln cap="flat" cmpd="sng" w="12700">
              <a:solidFill>
                <a:schemeClr val="dk1"/>
              </a:solidFill>
              <a:prstDash val="solid"/>
              <a:round/>
              <a:headEnd len="sm" w="sm" type="none"/>
              <a:tailEnd len="sm" w="sm" type="none"/>
            </a:ln>
          </a:bottom>
          <a:insideH>
            <a:ln cap="flat" cmpd="sng" w="12700">
              <a:solidFill>
                <a:schemeClr val="dk1"/>
              </a:solidFill>
              <a:prstDash val="solid"/>
              <a:round/>
              <a:headEnd len="sm" w="sm" type="none"/>
              <a:tailEnd len="sm" w="sm" type="none"/>
            </a:ln>
          </a:insideH>
          <a:insideV>
            <a:ln cap="flat" cmpd="sng" w="12700">
              <a:solidFill>
                <a:schemeClr val="dk1"/>
              </a:solidFill>
              <a:prstDash val="solid"/>
              <a:round/>
              <a:headEnd len="sm" w="sm" type="none"/>
              <a:tailEnd len="sm" w="sm" type="none"/>
            </a:ln>
          </a:insideV>
        </a:tcBdr>
        <a:fill>
          <a:solidFill>
            <a:srgbClr val="FFFFFF">
              <a:alpha val="0"/>
            </a:srgbClr>
          </a:solidFill>
        </a:fill>
      </a:tcStyle>
    </a:wholeTbl>
    <a:band1H>
      <a:tcTxStyle/>
      <a:tcStyle>
        <a:fill>
          <a:solidFill>
            <a:schemeClr val="dk1">
              <a:alpha val="20000"/>
            </a:schemeClr>
          </a:solidFill>
        </a:fill>
      </a:tcStyle>
    </a:band1H>
    <a:band2H>
      <a:tcTxStyle/>
    </a:band2H>
    <a:band1V>
      <a:tcTxStyle/>
      <a:tcStyle>
        <a:fill>
          <a:solidFill>
            <a:schemeClr val="dk1">
              <a:alpha val="20000"/>
            </a:schemeClr>
          </a:solidFill>
        </a:fill>
      </a:tcStyle>
    </a:band1V>
    <a:band2V>
      <a:tcTxStyle/>
    </a:band2V>
    <a:lastCol>
      <a:tcTxStyle b="on" i="off"/>
    </a:lastCol>
    <a:firstCol>
      <a:tcTxStyle b="on" i="off"/>
    </a:firstCol>
    <a:lastRow>
      <a:tcTxStyle b="on" i="off"/>
      <a:tcStyle>
        <a:tcBdr>
          <a:top>
            <a:ln cap="flat" cmpd="sng" w="50800">
              <a:solidFill>
                <a:schemeClr val="dk1"/>
              </a:solidFill>
              <a:prstDash val="solid"/>
              <a:round/>
              <a:headEnd len="sm" w="sm" type="none"/>
              <a:tailEnd len="sm" w="sm" type="none"/>
            </a:ln>
          </a:top>
        </a:tcBdr>
        <a:fill>
          <a:solidFill>
            <a:srgbClr val="FFFFFF">
              <a:alpha val="0"/>
            </a:srgbClr>
          </a:solidFill>
        </a:fill>
      </a:tcStyle>
    </a:lastRow>
    <a:seCell>
      <a:tcTxStyle/>
    </a:seCell>
    <a:swCell>
      <a:tcTxStyle/>
    </a:swCell>
    <a:firstRow>
      <a:tcTxStyle b="on" i="off"/>
      <a:tcStyle>
        <a:tcBdr>
          <a:bottom>
            <a:ln cap="flat" cmpd="sng" w="25400">
              <a:solidFill>
                <a:schemeClr val="dk1"/>
              </a:solidFill>
              <a:prstDash val="solid"/>
              <a:round/>
              <a:headEnd len="sm" w="sm" type="none"/>
              <a:tailEnd len="sm" w="sm" type="none"/>
            </a:ln>
          </a:bottom>
        </a:tcBdr>
        <a:fill>
          <a:solidFill>
            <a:srgbClr val="FFFFFF">
              <a:alpha val="0"/>
            </a:srgbClr>
          </a:solidFill>
        </a:fill>
      </a:tc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456"/>
        <p:guide pos="360" orient="horz"/>
      </p:guideLst>
    </p:cSldViewPr>
  </p:slideViewPr>
</p:viewPr>
</file>

<file path=ppt/_rels/presentation.xml.rels><?xml version="1.0" encoding="UTF-8" standalone="yes"?><Relationships xmlns="http://schemas.openxmlformats.org/package/2006/relationships"><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customschemas.google.com/relationships/presentationmetadata" Target="metadata"/><Relationship Id="rId18" Type="http://schemas.openxmlformats.org/officeDocument/2006/relationships/slide" Target="slides/slide1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4.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1.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0.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 name="Google Shape;4;n"/>
          <p:cNvSpPr txBox="1"/>
          <p:nvPr>
            <p:ph idx="12" type="sldNum"/>
          </p:nvPr>
        </p:nvSpPr>
        <p:spPr>
          <a:xfrm>
            <a:off x="3884613" y="8743890"/>
            <a:ext cx="2971800" cy="384721"/>
          </a:xfrm>
          <a:prstGeom prst="rect">
            <a:avLst/>
          </a:prstGeom>
          <a:noFill/>
          <a:ln>
            <a:noFill/>
          </a:ln>
        </p:spPr>
        <p:txBody>
          <a:bodyPr anchorCtr="0" anchor="ctr" bIns="228600" lIns="0" spcFirstLastPara="1" rIns="228600" wrap="square" tIns="0">
            <a:spAutoFit/>
          </a:bodyPr>
          <a:lstStyle/>
          <a:p>
            <a:pPr indent="0" lvl="0" marL="0" marR="0" rtl="0" algn="r">
              <a:spcBef>
                <a:spcPts val="0"/>
              </a:spcBef>
              <a:spcAft>
                <a:spcPts val="0"/>
              </a:spcAft>
              <a:buNone/>
            </a:pPr>
            <a:fld id="{00000000-1234-1234-1234-123412341234}" type="slidenum">
              <a:rPr b="0" i="0" lang="en-US" sz="1000" u="none" cap="none" strike="noStrike">
                <a:solidFill>
                  <a:srgbClr val="00338D"/>
                </a:solidFill>
                <a:latin typeface="Arial"/>
                <a:ea typeface="Arial"/>
                <a:cs typeface="Arial"/>
                <a:sym typeface="Arial"/>
              </a:rPr>
              <a:t>‹#›</a:t>
            </a:fld>
            <a:endParaRPr b="0" i="0" sz="1000" u="none" cap="none" strike="noStrike">
              <a:solidFill>
                <a:srgbClr val="00338D"/>
              </a:solidFill>
              <a:latin typeface="Arial"/>
              <a:ea typeface="Arial"/>
              <a:cs typeface="Arial"/>
              <a:sym typeface="Arial"/>
            </a:endParaRPr>
          </a:p>
        </p:txBody>
      </p:sp>
      <p:sp>
        <p:nvSpPr>
          <p:cNvPr id="5" name="Google Shape;5;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1pPr>
            <a:lvl2pPr indent="-304800" lvl="1" marL="914400" marR="0" rtl="0" algn="l">
              <a:lnSpc>
                <a:spcPct val="100000"/>
              </a:lnSpc>
              <a:spcBef>
                <a:spcPts val="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indent="-304800" lvl="2" marL="1371600" marR="0" rtl="0" algn="l">
              <a:lnSpc>
                <a:spcPct val="100000"/>
              </a:lnSpc>
              <a:spcBef>
                <a:spcPts val="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rtl="0" algn="l">
              <a:lnSpc>
                <a:spcPct val="100000"/>
              </a:lnSpc>
              <a:spcBef>
                <a:spcPts val="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rtl="0" algn="l">
              <a:lnSpc>
                <a:spcPct val="100000"/>
              </a:lnSpc>
              <a:spcBef>
                <a:spcPts val="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1" name="Google Shape;191;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Arial"/>
              <a:buNone/>
            </a:pPr>
            <a:r>
              <a:t/>
            </a:r>
            <a:endParaRPr/>
          </a:p>
        </p:txBody>
      </p:sp>
      <p:sp>
        <p:nvSpPr>
          <p:cNvPr id="192" name="Google Shape;192;p1:notes"/>
          <p:cNvSpPr txBox="1"/>
          <p:nvPr>
            <p:ph idx="12" type="sldNum"/>
          </p:nvPr>
        </p:nvSpPr>
        <p:spPr>
          <a:xfrm>
            <a:off x="3884613" y="8743890"/>
            <a:ext cx="2971800" cy="384721"/>
          </a:xfrm>
          <a:prstGeom prst="rect">
            <a:avLst/>
          </a:prstGeom>
          <a:noFill/>
          <a:ln>
            <a:noFill/>
          </a:ln>
        </p:spPr>
        <p:txBody>
          <a:bodyPr anchorCtr="0" anchor="ctr" bIns="228600" lIns="0" spcFirstLastPara="1" rIns="228600" wrap="square" tIns="0">
            <a:spAutoFit/>
          </a:bodyPr>
          <a:lstStyle/>
          <a:p>
            <a:pPr indent="0" lvl="0" marL="0" rtl="0" algn="r">
              <a:spcBef>
                <a:spcPts val="0"/>
              </a:spcBef>
              <a:spcAft>
                <a:spcPts val="0"/>
              </a:spcAft>
              <a:buNone/>
            </a:pPr>
            <a:fld id="{00000000-1234-1234-1234-123412341234}" type="slidenum">
              <a:rPr lang="en-US">
                <a:latin typeface="Arial"/>
                <a:ea typeface="Arial"/>
                <a:cs typeface="Arial"/>
                <a:sym typeface="Arial"/>
              </a:rPr>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6" name="Google Shape;336;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Arial"/>
              <a:buNone/>
            </a:pPr>
            <a:r>
              <a:t/>
            </a:r>
            <a:endParaRPr/>
          </a:p>
        </p:txBody>
      </p:sp>
      <p:sp>
        <p:nvSpPr>
          <p:cNvPr id="337" name="Google Shape;337;p10:notes"/>
          <p:cNvSpPr txBox="1"/>
          <p:nvPr>
            <p:ph idx="12" type="sldNum"/>
          </p:nvPr>
        </p:nvSpPr>
        <p:spPr>
          <a:xfrm>
            <a:off x="3884613" y="8743890"/>
            <a:ext cx="2971800" cy="384721"/>
          </a:xfrm>
          <a:prstGeom prst="rect">
            <a:avLst/>
          </a:prstGeom>
          <a:noFill/>
          <a:ln>
            <a:noFill/>
          </a:ln>
        </p:spPr>
        <p:txBody>
          <a:bodyPr anchorCtr="0" anchor="ctr" bIns="228600" lIns="0" spcFirstLastPara="1" rIns="228600" wrap="square" tIns="0">
            <a:spAutoFit/>
          </a:bodyPr>
          <a:lstStyle/>
          <a:p>
            <a:pPr indent="0" lvl="0" marL="0" rtl="0" algn="r">
              <a:spcBef>
                <a:spcPts val="0"/>
              </a:spcBef>
              <a:spcAft>
                <a:spcPts val="0"/>
              </a:spcAft>
              <a:buNone/>
            </a:pPr>
            <a:fld id="{00000000-1234-1234-1234-123412341234}" type="slidenum">
              <a:rPr lang="en-US">
                <a:latin typeface="Arial"/>
                <a:ea typeface="Arial"/>
                <a:cs typeface="Arial"/>
                <a:sym typeface="Arial"/>
              </a:rPr>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3" name="Google Shape;343;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8" name="Google Shape;348;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Arial"/>
              <a:buNone/>
            </a:pPr>
            <a:r>
              <a:t/>
            </a:r>
            <a:endParaRPr/>
          </a:p>
        </p:txBody>
      </p:sp>
      <p:sp>
        <p:nvSpPr>
          <p:cNvPr id="349" name="Google Shape;349;p12:notes"/>
          <p:cNvSpPr txBox="1"/>
          <p:nvPr>
            <p:ph idx="12" type="sldNum"/>
          </p:nvPr>
        </p:nvSpPr>
        <p:spPr>
          <a:xfrm>
            <a:off x="3884613" y="8743890"/>
            <a:ext cx="2971800" cy="384721"/>
          </a:xfrm>
          <a:prstGeom prst="rect">
            <a:avLst/>
          </a:prstGeom>
          <a:noFill/>
          <a:ln>
            <a:noFill/>
          </a:ln>
        </p:spPr>
        <p:txBody>
          <a:bodyPr anchorCtr="0" anchor="ctr" bIns="228600" lIns="0" spcFirstLastPara="1" rIns="228600" wrap="square" tIns="0">
            <a:spAutoFit/>
          </a:bodyPr>
          <a:lstStyle/>
          <a:p>
            <a:pPr indent="0" lvl="0" marL="0" rtl="0" algn="r">
              <a:spcBef>
                <a:spcPts val="0"/>
              </a:spcBef>
              <a:spcAft>
                <a:spcPts val="0"/>
              </a:spcAft>
              <a:buNone/>
            </a:pPr>
            <a:fld id="{00000000-1234-1234-1234-123412341234}" type="slidenum">
              <a:rPr lang="en-US">
                <a:solidFill>
                  <a:srgbClr val="00338D"/>
                </a:solidFill>
                <a:latin typeface="Arial"/>
                <a:ea typeface="Arial"/>
                <a:cs typeface="Arial"/>
                <a:sym typeface="Arial"/>
              </a:rPr>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1" name="Google Shape;201;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9" name="Google Shape;219;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4" name="Google Shape;234;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Arial"/>
              <a:buNone/>
            </a:pPr>
            <a:r>
              <a:t/>
            </a:r>
            <a:endParaRPr/>
          </a:p>
        </p:txBody>
      </p:sp>
      <p:sp>
        <p:nvSpPr>
          <p:cNvPr id="235" name="Google Shape;235;p4:notes"/>
          <p:cNvSpPr txBox="1"/>
          <p:nvPr>
            <p:ph idx="12" type="sldNum"/>
          </p:nvPr>
        </p:nvSpPr>
        <p:spPr>
          <a:xfrm>
            <a:off x="3884613" y="8743890"/>
            <a:ext cx="2971800" cy="384721"/>
          </a:xfrm>
          <a:prstGeom prst="rect">
            <a:avLst/>
          </a:prstGeom>
          <a:noFill/>
          <a:ln>
            <a:noFill/>
          </a:ln>
        </p:spPr>
        <p:txBody>
          <a:bodyPr anchorCtr="0" anchor="ctr" bIns="228600" lIns="0" spcFirstLastPara="1" rIns="228600" wrap="square" tIns="0">
            <a:spAutoFit/>
          </a:bodyPr>
          <a:lstStyle/>
          <a:p>
            <a:pPr indent="0" lvl="0" marL="0" rtl="0" algn="r">
              <a:spcBef>
                <a:spcPts val="0"/>
              </a:spcBef>
              <a:spcAft>
                <a:spcPts val="0"/>
              </a:spcAft>
              <a:buNone/>
            </a:pPr>
            <a:fld id="{00000000-1234-1234-1234-123412341234}" type="slidenum">
              <a:rPr lang="en-US">
                <a:latin typeface="Arial"/>
                <a:ea typeface="Arial"/>
                <a:cs typeface="Arial"/>
                <a:sym typeface="Arial"/>
              </a:rPr>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8" name="Google Shape;248;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Arial"/>
              <a:buNone/>
            </a:pPr>
            <a:r>
              <a:t/>
            </a:r>
            <a:endParaRPr/>
          </a:p>
        </p:txBody>
      </p:sp>
      <p:sp>
        <p:nvSpPr>
          <p:cNvPr id="249" name="Google Shape;249;p5:notes"/>
          <p:cNvSpPr txBox="1"/>
          <p:nvPr>
            <p:ph idx="12" type="sldNum"/>
          </p:nvPr>
        </p:nvSpPr>
        <p:spPr>
          <a:xfrm>
            <a:off x="3884613" y="8743890"/>
            <a:ext cx="2971800" cy="384721"/>
          </a:xfrm>
          <a:prstGeom prst="rect">
            <a:avLst/>
          </a:prstGeom>
          <a:noFill/>
          <a:ln>
            <a:noFill/>
          </a:ln>
        </p:spPr>
        <p:txBody>
          <a:bodyPr anchorCtr="0" anchor="ctr" bIns="228600" lIns="0" spcFirstLastPara="1" rIns="228600" wrap="square" tIns="0">
            <a:spAutoFit/>
          </a:bodyPr>
          <a:lstStyle/>
          <a:p>
            <a:pPr indent="0" lvl="0" marL="0" rtl="0" algn="r">
              <a:spcBef>
                <a:spcPts val="0"/>
              </a:spcBef>
              <a:spcAft>
                <a:spcPts val="0"/>
              </a:spcAft>
              <a:buNone/>
            </a:pPr>
            <a:fld id="{00000000-1234-1234-1234-123412341234}" type="slidenum">
              <a:rPr lang="en-US">
                <a:latin typeface="Arial"/>
                <a:ea typeface="Arial"/>
                <a:cs typeface="Arial"/>
                <a:sym typeface="Arial"/>
              </a:rPr>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0" name="Google Shape;260;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Arial"/>
              <a:buNone/>
            </a:pPr>
            <a:r>
              <a:t/>
            </a:r>
            <a:endParaRPr/>
          </a:p>
        </p:txBody>
      </p:sp>
      <p:sp>
        <p:nvSpPr>
          <p:cNvPr id="261" name="Google Shape;261;p6:notes"/>
          <p:cNvSpPr txBox="1"/>
          <p:nvPr>
            <p:ph idx="12" type="sldNum"/>
          </p:nvPr>
        </p:nvSpPr>
        <p:spPr>
          <a:xfrm>
            <a:off x="3884613" y="8743890"/>
            <a:ext cx="2971800" cy="384721"/>
          </a:xfrm>
          <a:prstGeom prst="rect">
            <a:avLst/>
          </a:prstGeom>
          <a:noFill/>
          <a:ln>
            <a:noFill/>
          </a:ln>
        </p:spPr>
        <p:txBody>
          <a:bodyPr anchorCtr="0" anchor="ctr" bIns="228600" lIns="0" spcFirstLastPara="1" rIns="228600" wrap="square" tIns="0">
            <a:spAutoFit/>
          </a:bodyPr>
          <a:lstStyle/>
          <a:p>
            <a:pPr indent="0" lvl="0" marL="0" rtl="0" algn="r">
              <a:spcBef>
                <a:spcPts val="0"/>
              </a:spcBef>
              <a:spcAft>
                <a:spcPts val="0"/>
              </a:spcAft>
              <a:buNone/>
            </a:pPr>
            <a:fld id="{00000000-1234-1234-1234-123412341234}" type="slidenum">
              <a:rPr lang="en-US">
                <a:latin typeface="Arial"/>
                <a:ea typeface="Arial"/>
                <a:cs typeface="Arial"/>
                <a:sym typeface="Arial"/>
              </a:rPr>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3" name="Google Shape;283;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Arial"/>
              <a:buNone/>
            </a:pPr>
            <a:r>
              <a:t/>
            </a:r>
            <a:endParaRPr/>
          </a:p>
        </p:txBody>
      </p:sp>
      <p:sp>
        <p:nvSpPr>
          <p:cNvPr id="284" name="Google Shape;284;p7:notes"/>
          <p:cNvSpPr txBox="1"/>
          <p:nvPr>
            <p:ph idx="12" type="sldNum"/>
          </p:nvPr>
        </p:nvSpPr>
        <p:spPr>
          <a:xfrm>
            <a:off x="3884613" y="8743890"/>
            <a:ext cx="2971800" cy="384721"/>
          </a:xfrm>
          <a:prstGeom prst="rect">
            <a:avLst/>
          </a:prstGeom>
          <a:noFill/>
          <a:ln>
            <a:noFill/>
          </a:ln>
        </p:spPr>
        <p:txBody>
          <a:bodyPr anchorCtr="0" anchor="ctr" bIns="228600" lIns="0" spcFirstLastPara="1" rIns="228600" wrap="square" tIns="0">
            <a:spAutoFit/>
          </a:bodyPr>
          <a:lstStyle/>
          <a:p>
            <a:pPr indent="0" lvl="0" marL="0" rtl="0" algn="r">
              <a:spcBef>
                <a:spcPts val="0"/>
              </a:spcBef>
              <a:spcAft>
                <a:spcPts val="0"/>
              </a:spcAft>
              <a:buNone/>
            </a:pPr>
            <a:fld id="{00000000-1234-1234-1234-123412341234}" type="slidenum">
              <a:rPr lang="en-US">
                <a:latin typeface="Arial"/>
                <a:ea typeface="Arial"/>
                <a:cs typeface="Arial"/>
                <a:sym typeface="Arial"/>
              </a:rPr>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6" name="Google Shape;316;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Arial"/>
              <a:buNone/>
            </a:pPr>
            <a:r>
              <a:t/>
            </a:r>
            <a:endParaRPr/>
          </a:p>
        </p:txBody>
      </p:sp>
      <p:sp>
        <p:nvSpPr>
          <p:cNvPr id="317" name="Google Shape;317;p8:notes"/>
          <p:cNvSpPr txBox="1"/>
          <p:nvPr>
            <p:ph idx="12" type="sldNum"/>
          </p:nvPr>
        </p:nvSpPr>
        <p:spPr>
          <a:xfrm>
            <a:off x="3884613" y="8743890"/>
            <a:ext cx="2971800" cy="384721"/>
          </a:xfrm>
          <a:prstGeom prst="rect">
            <a:avLst/>
          </a:prstGeom>
          <a:noFill/>
          <a:ln>
            <a:noFill/>
          </a:ln>
        </p:spPr>
        <p:txBody>
          <a:bodyPr anchorCtr="0" anchor="ctr" bIns="228600" lIns="0" spcFirstLastPara="1" rIns="228600" wrap="square" tIns="0">
            <a:spAutoFit/>
          </a:bodyPr>
          <a:lstStyle/>
          <a:p>
            <a:pPr indent="0" lvl="0" marL="0" rtl="0" algn="r">
              <a:spcBef>
                <a:spcPts val="0"/>
              </a:spcBef>
              <a:spcAft>
                <a:spcPts val="0"/>
              </a:spcAft>
              <a:buNone/>
            </a:pPr>
            <a:fld id="{00000000-1234-1234-1234-123412341234}" type="slidenum">
              <a:rPr lang="en-US">
                <a:latin typeface="Arial"/>
                <a:ea typeface="Arial"/>
                <a:cs typeface="Arial"/>
                <a:sym typeface="Arial"/>
              </a:rPr>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9" name="Google Shape;329;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g"/><Relationship Id="rId3" Type="http://schemas.openxmlformats.org/officeDocument/2006/relationships/image" Target="../media/image13.jp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 Id="rId3" Type="http://schemas.openxmlformats.org/officeDocument/2006/relationships/image" Target="../media/image3.jp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vmlDrawing" Target="../drawings/vmlDrawing1.vml"/><Relationship Id="rId3" Type="http://schemas.openxmlformats.org/officeDocument/2006/relationships/oleObject" Target="../embeddings/oleObject1.bin"/><Relationship Id="rId4" Type="http://schemas.openxmlformats.org/officeDocument/2006/relationships/oleObject" Target="../embeddings/oleObject1.bin"/><Relationship Id="rId5" Type="http://schemas.openxmlformats.org/officeDocument/2006/relationships/image" Target="../media/image14.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vmlDrawing" Target="../drawings/vmlDrawing2.vml"/><Relationship Id="rId3" Type="http://schemas.openxmlformats.org/officeDocument/2006/relationships/oleObject" Target="../embeddings/oleObject2.bin"/><Relationship Id="rId4" Type="http://schemas.openxmlformats.org/officeDocument/2006/relationships/oleObject" Target="../embeddings/oleObject2.bin"/><Relationship Id="rId5" Type="http://schemas.openxmlformats.org/officeDocument/2006/relationships/image" Target="../media/image1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vmlDrawing" Target="../drawings/vmlDrawing3.vml"/><Relationship Id="rId3" Type="http://schemas.openxmlformats.org/officeDocument/2006/relationships/oleObject" Target="../embeddings/oleObject3.bin"/><Relationship Id="rId4" Type="http://schemas.openxmlformats.org/officeDocument/2006/relationships/oleObject" Target="../embeddings/oleObject3.bin"/><Relationship Id="rId5" Type="http://schemas.openxmlformats.org/officeDocument/2006/relationships/image" Target="../media/image10.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2 - Right dark vertical image" showMasterSp="0">
  <p:cSld name="1_TITLE SLIDE 2 - Right dark vertical image">
    <p:spTree>
      <p:nvGrpSpPr>
        <p:cNvPr id="12" name="Shape 12"/>
        <p:cNvGrpSpPr/>
        <p:nvPr/>
      </p:nvGrpSpPr>
      <p:grpSpPr>
        <a:xfrm>
          <a:off x="0" y="0"/>
          <a:ext cx="0" cy="0"/>
          <a:chOff x="0" y="0"/>
          <a:chExt cx="0" cy="0"/>
        </a:xfrm>
      </p:grpSpPr>
      <p:pic>
        <p:nvPicPr>
          <p:cNvPr id="13" name="Google Shape;13;p14"/>
          <p:cNvPicPr preferRelativeResize="0"/>
          <p:nvPr/>
        </p:nvPicPr>
        <p:blipFill rotWithShape="1">
          <a:blip r:embed="rId2">
            <a:alphaModFix/>
          </a:blip>
          <a:srcRect b="15980" l="-515" r="774" t="7474"/>
          <a:stretch/>
        </p:blipFill>
        <p:spPr>
          <a:xfrm>
            <a:off x="-96250" y="-144380"/>
            <a:ext cx="12400545" cy="7146759"/>
          </a:xfrm>
          <a:prstGeom prst="rect">
            <a:avLst/>
          </a:prstGeom>
          <a:noFill/>
          <a:ln>
            <a:noFill/>
          </a:ln>
        </p:spPr>
      </p:pic>
      <p:sp>
        <p:nvSpPr>
          <p:cNvPr id="14" name="Google Shape;14;p14"/>
          <p:cNvSpPr txBox="1"/>
          <p:nvPr>
            <p:ph type="ctrTitle"/>
          </p:nvPr>
        </p:nvSpPr>
        <p:spPr>
          <a:xfrm>
            <a:off x="969600" y="1339200"/>
            <a:ext cx="8256000" cy="35100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lt1"/>
              </a:buClr>
              <a:buSzPts val="11000"/>
              <a:buFont typeface="Arial"/>
              <a:buNone/>
              <a:defRPr sz="11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 name="Google Shape;15;p14"/>
          <p:cNvSpPr txBox="1"/>
          <p:nvPr>
            <p:ph idx="1" type="body"/>
          </p:nvPr>
        </p:nvSpPr>
        <p:spPr>
          <a:xfrm>
            <a:off x="1008000" y="5036400"/>
            <a:ext cx="8217600" cy="2160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lt1"/>
              </a:buClr>
              <a:buSzPts val="1100"/>
              <a:buFont typeface="Arial"/>
              <a:buNone/>
              <a:defRPr sz="1100">
                <a:solidFill>
                  <a:schemeClr val="lt1"/>
                </a:solidFill>
              </a:defRPr>
            </a:lvl1pPr>
            <a:lvl2pPr indent="-228600" lvl="1" marL="914400" algn="l">
              <a:lnSpc>
                <a:spcPct val="100000"/>
              </a:lnSpc>
              <a:spcBef>
                <a:spcPts val="600"/>
              </a:spcBef>
              <a:spcAft>
                <a:spcPts val="0"/>
              </a:spcAft>
              <a:buClr>
                <a:schemeClr val="lt1"/>
              </a:buClr>
              <a:buSzPts val="1100"/>
              <a:buFont typeface="Arial"/>
              <a:buNone/>
              <a:defRPr sz="1100">
                <a:solidFill>
                  <a:schemeClr val="lt1"/>
                </a:solidFill>
              </a:defRPr>
            </a:lvl2pPr>
            <a:lvl3pPr indent="-298450" lvl="2" marL="1371600" algn="l">
              <a:lnSpc>
                <a:spcPct val="100000"/>
              </a:lnSpc>
              <a:spcBef>
                <a:spcPts val="600"/>
              </a:spcBef>
              <a:spcAft>
                <a:spcPts val="0"/>
              </a:spcAft>
              <a:buClr>
                <a:schemeClr val="lt1"/>
              </a:buClr>
              <a:buSzPts val="1100"/>
              <a:buChar char="—"/>
              <a:defRPr sz="1100">
                <a:solidFill>
                  <a:schemeClr val="lt1"/>
                </a:solidFill>
              </a:defRPr>
            </a:lvl3pPr>
            <a:lvl4pPr indent="-298450" lvl="3" marL="1828800" algn="l">
              <a:lnSpc>
                <a:spcPct val="100000"/>
              </a:lnSpc>
              <a:spcBef>
                <a:spcPts val="600"/>
              </a:spcBef>
              <a:spcAft>
                <a:spcPts val="0"/>
              </a:spcAft>
              <a:buClr>
                <a:schemeClr val="lt1"/>
              </a:buClr>
              <a:buSzPts val="1100"/>
              <a:buChar char="-"/>
              <a:defRPr sz="1100">
                <a:solidFill>
                  <a:schemeClr val="lt1"/>
                </a:solidFill>
              </a:defRPr>
            </a:lvl4pPr>
            <a:lvl5pPr indent="-298450" lvl="4" marL="2286000" algn="l">
              <a:lnSpc>
                <a:spcPct val="100000"/>
              </a:lnSpc>
              <a:spcBef>
                <a:spcPts val="600"/>
              </a:spcBef>
              <a:spcAft>
                <a:spcPts val="0"/>
              </a:spcAft>
              <a:buClr>
                <a:schemeClr val="lt1"/>
              </a:buClr>
              <a:buSzPts val="1100"/>
              <a:buChar char="—"/>
              <a:defRPr sz="1100">
                <a:solidFill>
                  <a:schemeClr val="lt1"/>
                </a:solidFill>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16" name="Google Shape;16;p14"/>
          <p:cNvSpPr/>
          <p:nvPr/>
        </p:nvSpPr>
        <p:spPr>
          <a:xfrm>
            <a:off x="969600" y="770400"/>
            <a:ext cx="777600" cy="316800"/>
          </a:xfrm>
          <a:custGeom>
            <a:rect b="b" l="l" r="r" t="t"/>
            <a:pathLst>
              <a:path extrusionOk="0" h="114" w="283">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Only">
  <p:cSld name="4_Title Only">
    <p:bg>
      <p:bgPr>
        <a:solidFill>
          <a:srgbClr val="470A68"/>
        </a:solidFill>
      </p:bgPr>
    </p:bg>
    <p:spTree>
      <p:nvGrpSpPr>
        <p:cNvPr id="67" name="Shape 67"/>
        <p:cNvGrpSpPr/>
        <p:nvPr/>
      </p:nvGrpSpPr>
      <p:grpSpPr>
        <a:xfrm>
          <a:off x="0" y="0"/>
          <a:ext cx="0" cy="0"/>
          <a:chOff x="0" y="0"/>
          <a:chExt cx="0" cy="0"/>
        </a:xfrm>
      </p:grpSpPr>
      <p:sp>
        <p:nvSpPr>
          <p:cNvPr id="68" name="Google Shape;68;p23"/>
          <p:cNvSpPr txBox="1"/>
          <p:nvPr>
            <p:ph type="title"/>
          </p:nvPr>
        </p:nvSpPr>
        <p:spPr>
          <a:xfrm>
            <a:off x="998400" y="431800"/>
            <a:ext cx="10195200" cy="5334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lt1"/>
              </a:buClr>
              <a:buSzPts val="3200"/>
              <a:buFont typeface="Arial"/>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9" name="Google Shape;69;p23"/>
          <p:cNvSpPr txBox="1"/>
          <p:nvPr/>
        </p:nvSpPr>
        <p:spPr>
          <a:xfrm>
            <a:off x="10739438" y="6266997"/>
            <a:ext cx="449655" cy="149412"/>
          </a:xfrm>
          <a:prstGeom prst="rect">
            <a:avLst/>
          </a:prstGeom>
          <a:noFill/>
          <a:ln>
            <a:noFill/>
          </a:ln>
        </p:spPr>
        <p:txBody>
          <a:bodyPr anchorCtr="0" anchor="b" bIns="0" lIns="0" spcFirstLastPara="1" rIns="0" wrap="square" tIns="0">
            <a:noAutofit/>
          </a:bodyPr>
          <a:lstStyle/>
          <a:p>
            <a:pPr indent="0" lvl="0" marL="0" marR="0" rtl="0" algn="r">
              <a:spcBef>
                <a:spcPts val="0"/>
              </a:spcBef>
              <a:spcAft>
                <a:spcPts val="0"/>
              </a:spcAft>
              <a:buNone/>
            </a:pPr>
            <a:fld id="{00000000-1234-1234-1234-123412341234}" type="slidenum">
              <a:rPr lang="en-US" sz="1000">
                <a:solidFill>
                  <a:schemeClr val="lt1"/>
                </a:solidFill>
                <a:latin typeface="Arial"/>
                <a:ea typeface="Arial"/>
                <a:cs typeface="Arial"/>
                <a:sym typeface="Arial"/>
              </a:rPr>
              <a:t>‹#›</a:t>
            </a:fld>
            <a:endParaRPr sz="1000">
              <a:solidFill>
                <a:schemeClr val="lt1"/>
              </a:solidFill>
              <a:latin typeface="Arial"/>
              <a:ea typeface="Arial"/>
              <a:cs typeface="Arial"/>
              <a:sym typeface="Arial"/>
            </a:endParaRPr>
          </a:p>
        </p:txBody>
      </p:sp>
      <p:sp>
        <p:nvSpPr>
          <p:cNvPr id="70" name="Google Shape;70;p23"/>
          <p:cNvSpPr txBox="1"/>
          <p:nvPr/>
        </p:nvSpPr>
        <p:spPr>
          <a:xfrm>
            <a:off x="2234935" y="6266997"/>
            <a:ext cx="5843663" cy="3708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lt1"/>
              </a:buClr>
              <a:buSzPts val="600"/>
              <a:buFont typeface="Arial"/>
              <a:buNone/>
            </a:pPr>
            <a:r>
              <a:rPr lang="en-US" sz="600">
                <a:solidFill>
                  <a:schemeClr val="lt1"/>
                </a:solidFill>
                <a:latin typeface="Arial"/>
                <a:ea typeface="Arial"/>
                <a:cs typeface="Arial"/>
                <a:sym typeface="Arial"/>
              </a:rPr>
              <a:t>© 2020 KPMG LLP, a Delaware limited liability partnership and the U.S. member firm of the KPMG network of independent member firms affiliated with KPMG International Cooperative (“KPMG International”), a Swiss entity. All rights reserved. NDP112843</a:t>
            </a:r>
            <a:endParaRPr sz="600">
              <a:solidFill>
                <a:schemeClr val="lt1"/>
              </a:solidFill>
              <a:latin typeface="Arial"/>
              <a:ea typeface="Arial"/>
              <a:cs typeface="Arial"/>
              <a:sym typeface="Arial"/>
            </a:endParaRPr>
          </a:p>
        </p:txBody>
      </p:sp>
      <p:sp>
        <p:nvSpPr>
          <p:cNvPr id="71" name="Google Shape;71;p23"/>
          <p:cNvSpPr/>
          <p:nvPr/>
        </p:nvSpPr>
        <p:spPr>
          <a:xfrm>
            <a:off x="998400" y="6266997"/>
            <a:ext cx="484029" cy="196893"/>
          </a:xfrm>
          <a:custGeom>
            <a:rect b="b" l="l" r="r" t="t"/>
            <a:pathLst>
              <a:path extrusionOk="0" h="114" w="283">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Only">
  <p:cSld name="1_Title Only">
    <p:spTree>
      <p:nvGrpSpPr>
        <p:cNvPr id="72" name="Shape 72"/>
        <p:cNvGrpSpPr/>
        <p:nvPr/>
      </p:nvGrpSpPr>
      <p:grpSpPr>
        <a:xfrm>
          <a:off x="0" y="0"/>
          <a:ext cx="0" cy="0"/>
          <a:chOff x="0" y="0"/>
          <a:chExt cx="0" cy="0"/>
        </a:xfrm>
      </p:grpSpPr>
      <p:pic>
        <p:nvPicPr>
          <p:cNvPr id="73" name="Google Shape;73;p24"/>
          <p:cNvPicPr preferRelativeResize="0"/>
          <p:nvPr/>
        </p:nvPicPr>
        <p:blipFill rotWithShape="1">
          <a:blip r:embed="rId2">
            <a:alphaModFix/>
          </a:blip>
          <a:srcRect b="0" l="0" r="0" t="0"/>
          <a:stretch/>
        </p:blipFill>
        <p:spPr>
          <a:xfrm>
            <a:off x="0" y="0"/>
            <a:ext cx="12192000" cy="2828925"/>
          </a:xfrm>
          <a:prstGeom prst="rect">
            <a:avLst/>
          </a:prstGeom>
          <a:noFill/>
          <a:ln>
            <a:noFill/>
          </a:ln>
        </p:spPr>
      </p:pic>
      <p:sp>
        <p:nvSpPr>
          <p:cNvPr id="74" name="Google Shape;74;p24"/>
          <p:cNvSpPr/>
          <p:nvPr/>
        </p:nvSpPr>
        <p:spPr>
          <a:xfrm>
            <a:off x="998460" y="524433"/>
            <a:ext cx="813407" cy="330877"/>
          </a:xfrm>
          <a:custGeom>
            <a:rect b="b" l="l" r="r" t="t"/>
            <a:pathLst>
              <a:path extrusionOk="0" h="114" w="283">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5" name="Google Shape;75;p24"/>
          <p:cNvSpPr txBox="1"/>
          <p:nvPr>
            <p:ph type="ctrTitle"/>
          </p:nvPr>
        </p:nvSpPr>
        <p:spPr>
          <a:xfrm>
            <a:off x="998459" y="1343857"/>
            <a:ext cx="7667075" cy="549381"/>
          </a:xfrm>
          <a:prstGeom prst="rect">
            <a:avLst/>
          </a:prstGeom>
          <a:noFill/>
          <a:ln>
            <a:noFill/>
          </a:ln>
        </p:spPr>
        <p:txBody>
          <a:bodyPr anchorCtr="0" anchor="t" bIns="0" lIns="0" spcFirstLastPara="1" rIns="0" wrap="square" tIns="0">
            <a:spAutoFit/>
          </a:bodyPr>
          <a:lstStyle>
            <a:lvl1pPr lvl="0" algn="l">
              <a:lnSpc>
                <a:spcPct val="85000"/>
              </a:lnSpc>
              <a:spcBef>
                <a:spcPts val="0"/>
              </a:spcBef>
              <a:spcAft>
                <a:spcPts val="0"/>
              </a:spcAft>
              <a:buClr>
                <a:schemeClr val="lt1"/>
              </a:buClr>
              <a:buSzPts val="4200"/>
              <a:buFont typeface="Arial"/>
              <a:buNone/>
              <a:defRPr sz="4200">
                <a:solidFill>
                  <a:schemeClr val="lt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24"/>
          <p:cNvSpPr txBox="1"/>
          <p:nvPr>
            <p:ph idx="1" type="body"/>
          </p:nvPr>
        </p:nvSpPr>
        <p:spPr>
          <a:xfrm>
            <a:off x="998459" y="2170581"/>
            <a:ext cx="7667075" cy="216000"/>
          </a:xfrm>
          <a:prstGeom prst="rect">
            <a:avLst/>
          </a:prstGeom>
          <a:noFill/>
          <a:ln>
            <a:noFill/>
          </a:ln>
        </p:spPr>
        <p:txBody>
          <a:bodyPr anchorCtr="0" anchor="t" bIns="0" lIns="0" spcFirstLastPara="1" rIns="0" wrap="square" tIns="0">
            <a:noAutofit/>
          </a:bodyPr>
          <a:lstStyle>
            <a:lvl1pPr indent="-228600" lvl="0" marL="457200" marR="0" algn="l">
              <a:lnSpc>
                <a:spcPct val="100000"/>
              </a:lnSpc>
              <a:spcBef>
                <a:spcPts val="0"/>
              </a:spcBef>
              <a:spcAft>
                <a:spcPts val="0"/>
              </a:spcAft>
              <a:buClr>
                <a:schemeClr val="lt1"/>
              </a:buClr>
              <a:buSzPts val="1100"/>
              <a:buFont typeface="Arial"/>
              <a:buNone/>
              <a:defRPr sz="1100">
                <a:solidFill>
                  <a:schemeClr val="lt1"/>
                </a:solidFill>
              </a:defRPr>
            </a:lvl1pPr>
            <a:lvl2pPr indent="-228600" lvl="1" marL="914400" algn="l">
              <a:lnSpc>
                <a:spcPct val="100000"/>
              </a:lnSpc>
              <a:spcBef>
                <a:spcPts val="600"/>
              </a:spcBef>
              <a:spcAft>
                <a:spcPts val="0"/>
              </a:spcAft>
              <a:buClr>
                <a:schemeClr val="lt1"/>
              </a:buClr>
              <a:buSzPts val="1100"/>
              <a:buFont typeface="Arial"/>
              <a:buNone/>
              <a:defRPr sz="1100">
                <a:solidFill>
                  <a:schemeClr val="lt1"/>
                </a:solidFill>
              </a:defRPr>
            </a:lvl2pPr>
            <a:lvl3pPr indent="-298450" lvl="2" marL="1371600" algn="l">
              <a:lnSpc>
                <a:spcPct val="100000"/>
              </a:lnSpc>
              <a:spcBef>
                <a:spcPts val="600"/>
              </a:spcBef>
              <a:spcAft>
                <a:spcPts val="0"/>
              </a:spcAft>
              <a:buClr>
                <a:schemeClr val="lt1"/>
              </a:buClr>
              <a:buSzPts val="1100"/>
              <a:buChar char="—"/>
              <a:defRPr sz="1100">
                <a:solidFill>
                  <a:schemeClr val="lt1"/>
                </a:solidFill>
              </a:defRPr>
            </a:lvl3pPr>
            <a:lvl4pPr indent="-298450" lvl="3" marL="1828800" algn="l">
              <a:lnSpc>
                <a:spcPct val="100000"/>
              </a:lnSpc>
              <a:spcBef>
                <a:spcPts val="600"/>
              </a:spcBef>
              <a:spcAft>
                <a:spcPts val="0"/>
              </a:spcAft>
              <a:buClr>
                <a:schemeClr val="lt1"/>
              </a:buClr>
              <a:buSzPts val="1100"/>
              <a:buChar char="-"/>
              <a:defRPr sz="1100">
                <a:solidFill>
                  <a:schemeClr val="lt1"/>
                </a:solidFill>
              </a:defRPr>
            </a:lvl4pPr>
            <a:lvl5pPr indent="-298450" lvl="4" marL="2286000" algn="l">
              <a:lnSpc>
                <a:spcPct val="100000"/>
              </a:lnSpc>
              <a:spcBef>
                <a:spcPts val="600"/>
              </a:spcBef>
              <a:spcAft>
                <a:spcPts val="0"/>
              </a:spcAft>
              <a:buClr>
                <a:schemeClr val="lt1"/>
              </a:buClr>
              <a:buSzPts val="1100"/>
              <a:buChar char="—"/>
              <a:defRPr sz="1100">
                <a:solidFill>
                  <a:schemeClr val="lt1"/>
                </a:solidFill>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Only">
  <p:cSld name="2_Title Only">
    <p:spTree>
      <p:nvGrpSpPr>
        <p:cNvPr id="77" name="Shape 77"/>
        <p:cNvGrpSpPr/>
        <p:nvPr/>
      </p:nvGrpSpPr>
      <p:grpSpPr>
        <a:xfrm>
          <a:off x="0" y="0"/>
          <a:ext cx="0" cy="0"/>
          <a:chOff x="0" y="0"/>
          <a:chExt cx="0" cy="0"/>
        </a:xfrm>
      </p:grpSpPr>
      <p:grpSp>
        <p:nvGrpSpPr>
          <p:cNvPr id="78" name="Google Shape;78;p25"/>
          <p:cNvGrpSpPr/>
          <p:nvPr/>
        </p:nvGrpSpPr>
        <p:grpSpPr>
          <a:xfrm>
            <a:off x="0" y="0"/>
            <a:ext cx="12192000" cy="2828925"/>
            <a:chOff x="0" y="669852"/>
            <a:chExt cx="12192000" cy="2828925"/>
          </a:xfrm>
        </p:grpSpPr>
        <p:pic>
          <p:nvPicPr>
            <p:cNvPr descr="A picture containing sitting, water, kitchen, table&#10;&#10;Description automatically generated" id="79" name="Google Shape;79;p25"/>
            <p:cNvPicPr preferRelativeResize="0"/>
            <p:nvPr/>
          </p:nvPicPr>
          <p:blipFill rotWithShape="1">
            <a:blip r:embed="rId2">
              <a:alphaModFix/>
            </a:blip>
            <a:srcRect b="0" l="0" r="0" t="0"/>
            <a:stretch/>
          </p:blipFill>
          <p:spPr>
            <a:xfrm>
              <a:off x="6751674" y="669852"/>
              <a:ext cx="5440326" cy="2828925"/>
            </a:xfrm>
            <a:prstGeom prst="rect">
              <a:avLst/>
            </a:prstGeom>
            <a:noFill/>
            <a:ln>
              <a:noFill/>
            </a:ln>
          </p:spPr>
        </p:pic>
        <p:pic>
          <p:nvPicPr>
            <p:cNvPr descr="A picture containing sitting, water, kitchen, table&#10;&#10;Description automatically generated" id="80" name="Google Shape;80;p25"/>
            <p:cNvPicPr preferRelativeResize="0"/>
            <p:nvPr/>
          </p:nvPicPr>
          <p:blipFill rotWithShape="1">
            <a:blip r:embed="rId3">
              <a:alphaModFix/>
            </a:blip>
            <a:srcRect b="0" l="0" r="0" t="0"/>
            <a:stretch/>
          </p:blipFill>
          <p:spPr>
            <a:xfrm>
              <a:off x="0" y="669852"/>
              <a:ext cx="7793665" cy="2828925"/>
            </a:xfrm>
            <a:prstGeom prst="rect">
              <a:avLst/>
            </a:prstGeom>
            <a:noFill/>
            <a:ln>
              <a:noFill/>
            </a:ln>
          </p:spPr>
        </p:pic>
      </p:grpSp>
      <p:sp>
        <p:nvSpPr>
          <p:cNvPr id="81" name="Google Shape;81;p25"/>
          <p:cNvSpPr/>
          <p:nvPr/>
        </p:nvSpPr>
        <p:spPr>
          <a:xfrm>
            <a:off x="998460" y="524433"/>
            <a:ext cx="813407" cy="330877"/>
          </a:xfrm>
          <a:custGeom>
            <a:rect b="b" l="l" r="r" t="t"/>
            <a:pathLst>
              <a:path extrusionOk="0" h="114" w="283">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rgbClr val="00338D"/>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2" name="Google Shape;82;p25"/>
          <p:cNvSpPr txBox="1"/>
          <p:nvPr>
            <p:ph type="ctrTitle"/>
          </p:nvPr>
        </p:nvSpPr>
        <p:spPr>
          <a:xfrm>
            <a:off x="998459" y="1343857"/>
            <a:ext cx="7667075" cy="549381"/>
          </a:xfrm>
          <a:prstGeom prst="rect">
            <a:avLst/>
          </a:prstGeom>
          <a:noFill/>
          <a:ln>
            <a:noFill/>
          </a:ln>
        </p:spPr>
        <p:txBody>
          <a:bodyPr anchorCtr="0" anchor="t" bIns="0" lIns="0" spcFirstLastPara="1" rIns="0" wrap="square" tIns="0">
            <a:spAutoFit/>
          </a:bodyPr>
          <a:lstStyle>
            <a:lvl1pPr lvl="0" algn="l">
              <a:lnSpc>
                <a:spcPct val="85000"/>
              </a:lnSpc>
              <a:spcBef>
                <a:spcPts val="0"/>
              </a:spcBef>
              <a:spcAft>
                <a:spcPts val="0"/>
              </a:spcAft>
              <a:buClr>
                <a:srgbClr val="00338D"/>
              </a:buClr>
              <a:buSzPts val="4200"/>
              <a:buFont typeface="Arial"/>
              <a:buNone/>
              <a:defRPr sz="4200">
                <a:solidFill>
                  <a:srgbClr val="00338D"/>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3" name="Google Shape;83;p25"/>
          <p:cNvSpPr txBox="1"/>
          <p:nvPr>
            <p:ph idx="1" type="body"/>
          </p:nvPr>
        </p:nvSpPr>
        <p:spPr>
          <a:xfrm>
            <a:off x="998459" y="2170581"/>
            <a:ext cx="7667075" cy="216000"/>
          </a:xfrm>
          <a:prstGeom prst="rect">
            <a:avLst/>
          </a:prstGeom>
          <a:noFill/>
          <a:ln>
            <a:noFill/>
          </a:ln>
        </p:spPr>
        <p:txBody>
          <a:bodyPr anchorCtr="0" anchor="t" bIns="0" lIns="0" spcFirstLastPara="1" rIns="0" wrap="square" tIns="0">
            <a:noAutofit/>
          </a:bodyPr>
          <a:lstStyle>
            <a:lvl1pPr indent="-228600" lvl="0" marL="457200" marR="0" algn="l">
              <a:lnSpc>
                <a:spcPct val="100000"/>
              </a:lnSpc>
              <a:spcBef>
                <a:spcPts val="0"/>
              </a:spcBef>
              <a:spcAft>
                <a:spcPts val="0"/>
              </a:spcAft>
              <a:buClr>
                <a:srgbClr val="00338D"/>
              </a:buClr>
              <a:buSzPts val="1100"/>
              <a:buFont typeface="Arial"/>
              <a:buNone/>
              <a:defRPr sz="1100">
                <a:solidFill>
                  <a:srgbClr val="00338D"/>
                </a:solidFill>
              </a:defRPr>
            </a:lvl1pPr>
            <a:lvl2pPr indent="-228600" lvl="1" marL="914400" algn="l">
              <a:lnSpc>
                <a:spcPct val="100000"/>
              </a:lnSpc>
              <a:spcBef>
                <a:spcPts val="600"/>
              </a:spcBef>
              <a:spcAft>
                <a:spcPts val="0"/>
              </a:spcAft>
              <a:buClr>
                <a:schemeClr val="lt1"/>
              </a:buClr>
              <a:buSzPts val="1100"/>
              <a:buFont typeface="Arial"/>
              <a:buNone/>
              <a:defRPr sz="1100">
                <a:solidFill>
                  <a:schemeClr val="lt1"/>
                </a:solidFill>
              </a:defRPr>
            </a:lvl2pPr>
            <a:lvl3pPr indent="-298450" lvl="2" marL="1371600" algn="l">
              <a:lnSpc>
                <a:spcPct val="100000"/>
              </a:lnSpc>
              <a:spcBef>
                <a:spcPts val="600"/>
              </a:spcBef>
              <a:spcAft>
                <a:spcPts val="0"/>
              </a:spcAft>
              <a:buClr>
                <a:schemeClr val="lt1"/>
              </a:buClr>
              <a:buSzPts val="1100"/>
              <a:buChar char="—"/>
              <a:defRPr sz="1100">
                <a:solidFill>
                  <a:schemeClr val="lt1"/>
                </a:solidFill>
              </a:defRPr>
            </a:lvl3pPr>
            <a:lvl4pPr indent="-298450" lvl="3" marL="1828800" algn="l">
              <a:lnSpc>
                <a:spcPct val="100000"/>
              </a:lnSpc>
              <a:spcBef>
                <a:spcPts val="600"/>
              </a:spcBef>
              <a:spcAft>
                <a:spcPts val="0"/>
              </a:spcAft>
              <a:buClr>
                <a:schemeClr val="lt1"/>
              </a:buClr>
              <a:buSzPts val="1100"/>
              <a:buChar char="-"/>
              <a:defRPr sz="1100">
                <a:solidFill>
                  <a:schemeClr val="lt1"/>
                </a:solidFill>
              </a:defRPr>
            </a:lvl4pPr>
            <a:lvl5pPr indent="-298450" lvl="4" marL="2286000" algn="l">
              <a:lnSpc>
                <a:spcPct val="100000"/>
              </a:lnSpc>
              <a:spcBef>
                <a:spcPts val="600"/>
              </a:spcBef>
              <a:spcAft>
                <a:spcPts val="0"/>
              </a:spcAft>
              <a:buClr>
                <a:schemeClr val="lt1"/>
              </a:buClr>
              <a:buSzPts val="1100"/>
              <a:buChar char="—"/>
              <a:defRPr sz="1100">
                <a:solidFill>
                  <a:schemeClr val="lt1"/>
                </a:solidFill>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Only">
  <p:cSld name="3_Title Only">
    <p:spTree>
      <p:nvGrpSpPr>
        <p:cNvPr id="84" name="Shape 84"/>
        <p:cNvGrpSpPr/>
        <p:nvPr/>
      </p:nvGrpSpPr>
      <p:grpSpPr>
        <a:xfrm>
          <a:off x="0" y="0"/>
          <a:ext cx="0" cy="0"/>
          <a:chOff x="0" y="0"/>
          <a:chExt cx="0" cy="0"/>
        </a:xfrm>
      </p:grpSpPr>
      <p:grpSp>
        <p:nvGrpSpPr>
          <p:cNvPr id="85" name="Google Shape;85;p26"/>
          <p:cNvGrpSpPr/>
          <p:nvPr/>
        </p:nvGrpSpPr>
        <p:grpSpPr>
          <a:xfrm>
            <a:off x="0" y="0"/>
            <a:ext cx="12192000" cy="2828925"/>
            <a:chOff x="0" y="0"/>
            <a:chExt cx="12192000" cy="2828925"/>
          </a:xfrm>
        </p:grpSpPr>
        <p:pic>
          <p:nvPicPr>
            <p:cNvPr descr="A picture containing water, cellphone&#10;&#10;Description automatically generated" id="86" name="Google Shape;86;p26"/>
            <p:cNvPicPr preferRelativeResize="0"/>
            <p:nvPr/>
          </p:nvPicPr>
          <p:blipFill rotWithShape="1">
            <a:blip r:embed="rId2">
              <a:alphaModFix/>
            </a:blip>
            <a:srcRect b="0" l="0" r="0" t="0"/>
            <a:stretch/>
          </p:blipFill>
          <p:spPr>
            <a:xfrm>
              <a:off x="4575663" y="0"/>
              <a:ext cx="7616337" cy="2828925"/>
            </a:xfrm>
            <a:prstGeom prst="rect">
              <a:avLst/>
            </a:prstGeom>
            <a:noFill/>
            <a:ln>
              <a:noFill/>
            </a:ln>
          </p:spPr>
        </p:pic>
        <p:pic>
          <p:nvPicPr>
            <p:cNvPr descr="A picture containing water, cellphone&#10;&#10;Description automatically generated" id="87" name="Google Shape;87;p26"/>
            <p:cNvPicPr preferRelativeResize="0"/>
            <p:nvPr/>
          </p:nvPicPr>
          <p:blipFill rotWithShape="1">
            <a:blip r:embed="rId3">
              <a:alphaModFix/>
            </a:blip>
            <a:srcRect b="0" l="0" r="0" t="0"/>
            <a:stretch/>
          </p:blipFill>
          <p:spPr>
            <a:xfrm>
              <a:off x="0" y="0"/>
              <a:ext cx="5241851" cy="2828925"/>
            </a:xfrm>
            <a:prstGeom prst="rect">
              <a:avLst/>
            </a:prstGeom>
            <a:noFill/>
            <a:ln>
              <a:noFill/>
            </a:ln>
          </p:spPr>
        </p:pic>
      </p:grpSp>
      <p:sp>
        <p:nvSpPr>
          <p:cNvPr id="88" name="Google Shape;88;p26"/>
          <p:cNvSpPr/>
          <p:nvPr/>
        </p:nvSpPr>
        <p:spPr>
          <a:xfrm>
            <a:off x="998460" y="524433"/>
            <a:ext cx="813407" cy="330877"/>
          </a:xfrm>
          <a:custGeom>
            <a:rect b="b" l="l" r="r" t="t"/>
            <a:pathLst>
              <a:path extrusionOk="0" h="114" w="283">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rgbClr val="00338D"/>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9" name="Google Shape;89;p26"/>
          <p:cNvSpPr txBox="1"/>
          <p:nvPr>
            <p:ph type="ctrTitle"/>
          </p:nvPr>
        </p:nvSpPr>
        <p:spPr>
          <a:xfrm>
            <a:off x="998459" y="1343857"/>
            <a:ext cx="7667075" cy="549381"/>
          </a:xfrm>
          <a:prstGeom prst="rect">
            <a:avLst/>
          </a:prstGeom>
          <a:noFill/>
          <a:ln>
            <a:noFill/>
          </a:ln>
        </p:spPr>
        <p:txBody>
          <a:bodyPr anchorCtr="0" anchor="t" bIns="0" lIns="0" spcFirstLastPara="1" rIns="0" wrap="square" tIns="0">
            <a:spAutoFit/>
          </a:bodyPr>
          <a:lstStyle>
            <a:lvl1pPr lvl="0" algn="l">
              <a:lnSpc>
                <a:spcPct val="85000"/>
              </a:lnSpc>
              <a:spcBef>
                <a:spcPts val="0"/>
              </a:spcBef>
              <a:spcAft>
                <a:spcPts val="0"/>
              </a:spcAft>
              <a:buClr>
                <a:srgbClr val="00338D"/>
              </a:buClr>
              <a:buSzPts val="4200"/>
              <a:buFont typeface="Arial"/>
              <a:buNone/>
              <a:defRPr sz="4200">
                <a:solidFill>
                  <a:srgbClr val="00338D"/>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0" name="Google Shape;90;p26"/>
          <p:cNvSpPr txBox="1"/>
          <p:nvPr>
            <p:ph idx="1" type="body"/>
          </p:nvPr>
        </p:nvSpPr>
        <p:spPr>
          <a:xfrm>
            <a:off x="998459" y="2170581"/>
            <a:ext cx="7667075" cy="216000"/>
          </a:xfrm>
          <a:prstGeom prst="rect">
            <a:avLst/>
          </a:prstGeom>
          <a:noFill/>
          <a:ln>
            <a:noFill/>
          </a:ln>
        </p:spPr>
        <p:txBody>
          <a:bodyPr anchorCtr="0" anchor="t" bIns="0" lIns="0" spcFirstLastPara="1" rIns="0" wrap="square" tIns="0">
            <a:noAutofit/>
          </a:bodyPr>
          <a:lstStyle>
            <a:lvl1pPr indent="-228600" lvl="0" marL="457200" marR="0" algn="l">
              <a:lnSpc>
                <a:spcPct val="100000"/>
              </a:lnSpc>
              <a:spcBef>
                <a:spcPts val="0"/>
              </a:spcBef>
              <a:spcAft>
                <a:spcPts val="0"/>
              </a:spcAft>
              <a:buClr>
                <a:srgbClr val="00338D"/>
              </a:buClr>
              <a:buSzPts val="1100"/>
              <a:buFont typeface="Arial"/>
              <a:buNone/>
              <a:defRPr sz="1100">
                <a:solidFill>
                  <a:srgbClr val="00338D"/>
                </a:solidFill>
              </a:defRPr>
            </a:lvl1pPr>
            <a:lvl2pPr indent="-228600" lvl="1" marL="914400" algn="l">
              <a:lnSpc>
                <a:spcPct val="100000"/>
              </a:lnSpc>
              <a:spcBef>
                <a:spcPts val="600"/>
              </a:spcBef>
              <a:spcAft>
                <a:spcPts val="0"/>
              </a:spcAft>
              <a:buClr>
                <a:schemeClr val="lt1"/>
              </a:buClr>
              <a:buSzPts val="1100"/>
              <a:buFont typeface="Arial"/>
              <a:buNone/>
              <a:defRPr sz="1100">
                <a:solidFill>
                  <a:schemeClr val="lt1"/>
                </a:solidFill>
              </a:defRPr>
            </a:lvl2pPr>
            <a:lvl3pPr indent="-298450" lvl="2" marL="1371600" algn="l">
              <a:lnSpc>
                <a:spcPct val="100000"/>
              </a:lnSpc>
              <a:spcBef>
                <a:spcPts val="600"/>
              </a:spcBef>
              <a:spcAft>
                <a:spcPts val="0"/>
              </a:spcAft>
              <a:buClr>
                <a:schemeClr val="lt1"/>
              </a:buClr>
              <a:buSzPts val="1100"/>
              <a:buChar char="—"/>
              <a:defRPr sz="1100">
                <a:solidFill>
                  <a:schemeClr val="lt1"/>
                </a:solidFill>
              </a:defRPr>
            </a:lvl3pPr>
            <a:lvl4pPr indent="-298450" lvl="3" marL="1828800" algn="l">
              <a:lnSpc>
                <a:spcPct val="100000"/>
              </a:lnSpc>
              <a:spcBef>
                <a:spcPts val="600"/>
              </a:spcBef>
              <a:spcAft>
                <a:spcPts val="0"/>
              </a:spcAft>
              <a:buClr>
                <a:schemeClr val="lt1"/>
              </a:buClr>
              <a:buSzPts val="1100"/>
              <a:buChar char="-"/>
              <a:defRPr sz="1100">
                <a:solidFill>
                  <a:schemeClr val="lt1"/>
                </a:solidFill>
              </a:defRPr>
            </a:lvl4pPr>
            <a:lvl5pPr indent="-298450" lvl="4" marL="2286000" algn="l">
              <a:lnSpc>
                <a:spcPct val="100000"/>
              </a:lnSpc>
              <a:spcBef>
                <a:spcPts val="600"/>
              </a:spcBef>
              <a:spcAft>
                <a:spcPts val="0"/>
              </a:spcAft>
              <a:buClr>
                <a:schemeClr val="lt1"/>
              </a:buClr>
              <a:buSzPts val="1100"/>
              <a:buChar char="—"/>
              <a:defRPr sz="1100">
                <a:solidFill>
                  <a:schemeClr val="lt1"/>
                </a:solidFill>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with Supertitle">
  <p:cSld name="Title Only with Supertitle">
    <p:spTree>
      <p:nvGrpSpPr>
        <p:cNvPr id="91" name="Shape 91"/>
        <p:cNvGrpSpPr/>
        <p:nvPr/>
      </p:nvGrpSpPr>
      <p:grpSpPr>
        <a:xfrm>
          <a:off x="0" y="0"/>
          <a:ext cx="0" cy="0"/>
          <a:chOff x="0" y="0"/>
          <a:chExt cx="0" cy="0"/>
        </a:xfrm>
      </p:grpSpPr>
      <p:sp>
        <p:nvSpPr>
          <p:cNvPr id="92" name="Google Shape;92;p27"/>
          <p:cNvSpPr txBox="1"/>
          <p:nvPr>
            <p:ph type="title"/>
          </p:nvPr>
        </p:nvSpPr>
        <p:spPr>
          <a:xfrm>
            <a:off x="998400" y="431800"/>
            <a:ext cx="10195200" cy="5334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3" name="Google Shape;93;p27"/>
          <p:cNvSpPr txBox="1"/>
          <p:nvPr>
            <p:ph idx="1" type="body"/>
          </p:nvPr>
        </p:nvSpPr>
        <p:spPr>
          <a:xfrm>
            <a:off x="998400" y="227993"/>
            <a:ext cx="10195200" cy="173736"/>
          </a:xfrm>
          <a:prstGeom prst="rect">
            <a:avLst/>
          </a:prstGeom>
          <a:noFill/>
          <a:ln>
            <a:noFill/>
          </a:ln>
        </p:spPr>
        <p:txBody>
          <a:bodyPr anchorCtr="0" anchor="b" bIns="0" lIns="0" spcFirstLastPara="1" rIns="0" wrap="square" tIns="0">
            <a:noAutofit/>
          </a:bodyPr>
          <a:lstStyle>
            <a:lvl1pPr indent="-228600" lvl="0" marL="457200" algn="l">
              <a:lnSpc>
                <a:spcPct val="100000"/>
              </a:lnSpc>
              <a:spcBef>
                <a:spcPts val="0"/>
              </a:spcBef>
              <a:spcAft>
                <a:spcPts val="0"/>
              </a:spcAft>
              <a:buClr>
                <a:schemeClr val="dk2"/>
              </a:buClr>
              <a:buSzPts val="1200"/>
              <a:buFont typeface="Arial"/>
              <a:buNone/>
              <a:defRPr sz="1200"/>
            </a:lvl1pPr>
            <a:lvl2pPr indent="-228600" lvl="1" marL="914400" algn="l">
              <a:lnSpc>
                <a:spcPct val="100000"/>
              </a:lnSpc>
              <a:spcBef>
                <a:spcPts val="0"/>
              </a:spcBef>
              <a:spcAft>
                <a:spcPts val="0"/>
              </a:spcAft>
              <a:buClr>
                <a:schemeClr val="dk2"/>
              </a:buClr>
              <a:buSzPts val="1800"/>
              <a:buNone/>
              <a:defRPr/>
            </a:lvl2pPr>
            <a:lvl3pPr indent="-342900" lvl="2" marL="1371600" algn="l">
              <a:lnSpc>
                <a:spcPct val="100000"/>
              </a:lnSpc>
              <a:spcBef>
                <a:spcPts val="600"/>
              </a:spcBef>
              <a:spcAft>
                <a:spcPts val="0"/>
              </a:spcAft>
              <a:buSzPts val="1800"/>
              <a:buChar char="—"/>
              <a:defRPr/>
            </a:lvl3pPr>
            <a:lvl4pPr indent="-342900" lvl="3" marL="1828800" algn="l">
              <a:lnSpc>
                <a:spcPct val="100000"/>
              </a:lnSpc>
              <a:spcBef>
                <a:spcPts val="600"/>
              </a:spcBef>
              <a:spcAft>
                <a:spcPts val="0"/>
              </a:spcAft>
              <a:buSzPts val="1800"/>
              <a:buChar char="-"/>
              <a:defRPr/>
            </a:lvl4pPr>
            <a:lvl5pPr indent="-342900" lvl="4" marL="2286000" algn="l">
              <a:lnSpc>
                <a:spcPct val="100000"/>
              </a:lnSpc>
              <a:spcBef>
                <a:spcPts val="600"/>
              </a:spcBef>
              <a:spcAft>
                <a:spcPts val="0"/>
              </a:spcAft>
              <a:buSzPts val="1800"/>
              <a:buChar char="—"/>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with Supertitle">
  <p:cSld name="ONE COLUMN TEXT with Supertitle">
    <p:spTree>
      <p:nvGrpSpPr>
        <p:cNvPr id="94" name="Shape 94"/>
        <p:cNvGrpSpPr/>
        <p:nvPr/>
      </p:nvGrpSpPr>
      <p:grpSpPr>
        <a:xfrm>
          <a:off x="0" y="0"/>
          <a:ext cx="0" cy="0"/>
          <a:chOff x="0" y="0"/>
          <a:chExt cx="0" cy="0"/>
        </a:xfrm>
      </p:grpSpPr>
      <p:sp>
        <p:nvSpPr>
          <p:cNvPr id="95" name="Google Shape;95;p28"/>
          <p:cNvSpPr txBox="1"/>
          <p:nvPr>
            <p:ph idx="1" type="body"/>
          </p:nvPr>
        </p:nvSpPr>
        <p:spPr>
          <a:xfrm>
            <a:off x="998400" y="1330126"/>
            <a:ext cx="10195200" cy="45468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2"/>
              </a:buClr>
              <a:buSzPts val="1800"/>
              <a:buNone/>
              <a:defRPr/>
            </a:lvl1pPr>
            <a:lvl2pPr indent="-228600" lvl="1" marL="914400" algn="l">
              <a:lnSpc>
                <a:spcPct val="100000"/>
              </a:lnSpc>
              <a:spcBef>
                <a:spcPts val="600"/>
              </a:spcBef>
              <a:spcAft>
                <a:spcPts val="0"/>
              </a:spcAft>
              <a:buClr>
                <a:schemeClr val="dk2"/>
              </a:buClr>
              <a:buSzPts val="1800"/>
              <a:buNone/>
              <a:defRPr/>
            </a:lvl2pPr>
            <a:lvl3pPr indent="-342900" lvl="2" marL="1371600" algn="l">
              <a:lnSpc>
                <a:spcPct val="100000"/>
              </a:lnSpc>
              <a:spcBef>
                <a:spcPts val="600"/>
              </a:spcBef>
              <a:spcAft>
                <a:spcPts val="0"/>
              </a:spcAft>
              <a:buSzPts val="1800"/>
              <a:buChar char="—"/>
              <a:defRPr/>
            </a:lvl3pPr>
            <a:lvl4pPr indent="-342900" lvl="3" marL="1828800" algn="l">
              <a:lnSpc>
                <a:spcPct val="100000"/>
              </a:lnSpc>
              <a:spcBef>
                <a:spcPts val="600"/>
              </a:spcBef>
              <a:spcAft>
                <a:spcPts val="0"/>
              </a:spcAft>
              <a:buSzPts val="1800"/>
              <a:buChar char="-"/>
              <a:defRPr/>
            </a:lvl4pPr>
            <a:lvl5pPr indent="-342900" lvl="4" marL="2286000" algn="l">
              <a:lnSpc>
                <a:spcPct val="100000"/>
              </a:lnSpc>
              <a:spcBef>
                <a:spcPts val="600"/>
              </a:spcBef>
              <a:spcAft>
                <a:spcPts val="0"/>
              </a:spcAft>
              <a:buSzPts val="1800"/>
              <a:buChar char="—"/>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96" name="Google Shape;96;p28"/>
          <p:cNvSpPr txBox="1"/>
          <p:nvPr>
            <p:ph type="title"/>
          </p:nvPr>
        </p:nvSpPr>
        <p:spPr>
          <a:xfrm>
            <a:off x="998400" y="431800"/>
            <a:ext cx="10195200" cy="5334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7" name="Google Shape;97;p28"/>
          <p:cNvSpPr txBox="1"/>
          <p:nvPr>
            <p:ph idx="2" type="body"/>
          </p:nvPr>
        </p:nvSpPr>
        <p:spPr>
          <a:xfrm>
            <a:off x="998400" y="227993"/>
            <a:ext cx="10195200" cy="173736"/>
          </a:xfrm>
          <a:prstGeom prst="rect">
            <a:avLst/>
          </a:prstGeom>
          <a:noFill/>
          <a:ln>
            <a:noFill/>
          </a:ln>
        </p:spPr>
        <p:txBody>
          <a:bodyPr anchorCtr="0" anchor="b" bIns="0" lIns="0" spcFirstLastPara="1" rIns="0" wrap="square" tIns="0">
            <a:noAutofit/>
          </a:bodyPr>
          <a:lstStyle>
            <a:lvl1pPr indent="-228600" lvl="0" marL="457200" algn="l">
              <a:lnSpc>
                <a:spcPct val="100000"/>
              </a:lnSpc>
              <a:spcBef>
                <a:spcPts val="0"/>
              </a:spcBef>
              <a:spcAft>
                <a:spcPts val="0"/>
              </a:spcAft>
              <a:buClr>
                <a:schemeClr val="dk2"/>
              </a:buClr>
              <a:buSzPts val="1200"/>
              <a:buFont typeface="Arial"/>
              <a:buNone/>
              <a:defRPr sz="1200"/>
            </a:lvl1pPr>
            <a:lvl2pPr indent="-228600" lvl="1" marL="914400" algn="l">
              <a:lnSpc>
                <a:spcPct val="100000"/>
              </a:lnSpc>
              <a:spcBef>
                <a:spcPts val="0"/>
              </a:spcBef>
              <a:spcAft>
                <a:spcPts val="0"/>
              </a:spcAft>
              <a:buClr>
                <a:schemeClr val="dk2"/>
              </a:buClr>
              <a:buSzPts val="1800"/>
              <a:buNone/>
              <a:defRPr/>
            </a:lvl2pPr>
            <a:lvl3pPr indent="-342900" lvl="2" marL="1371600" algn="l">
              <a:lnSpc>
                <a:spcPct val="100000"/>
              </a:lnSpc>
              <a:spcBef>
                <a:spcPts val="600"/>
              </a:spcBef>
              <a:spcAft>
                <a:spcPts val="0"/>
              </a:spcAft>
              <a:buSzPts val="1800"/>
              <a:buChar char="—"/>
              <a:defRPr/>
            </a:lvl3pPr>
            <a:lvl4pPr indent="-342900" lvl="3" marL="1828800" algn="l">
              <a:lnSpc>
                <a:spcPct val="100000"/>
              </a:lnSpc>
              <a:spcBef>
                <a:spcPts val="600"/>
              </a:spcBef>
              <a:spcAft>
                <a:spcPts val="0"/>
              </a:spcAft>
              <a:buSzPts val="1800"/>
              <a:buChar char="-"/>
              <a:defRPr/>
            </a:lvl4pPr>
            <a:lvl5pPr indent="-342900" lvl="4" marL="2286000" algn="l">
              <a:lnSpc>
                <a:spcPct val="100000"/>
              </a:lnSpc>
              <a:spcBef>
                <a:spcPts val="600"/>
              </a:spcBef>
              <a:spcAft>
                <a:spcPts val="0"/>
              </a:spcAft>
              <a:buSzPts val="1800"/>
              <a:buChar char="—"/>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 TEXT">
  <p:cSld name="TWO COLUMN TEXT">
    <p:spTree>
      <p:nvGrpSpPr>
        <p:cNvPr id="98" name="Shape 98"/>
        <p:cNvGrpSpPr/>
        <p:nvPr/>
      </p:nvGrpSpPr>
      <p:grpSpPr>
        <a:xfrm>
          <a:off x="0" y="0"/>
          <a:ext cx="0" cy="0"/>
          <a:chOff x="0" y="0"/>
          <a:chExt cx="0" cy="0"/>
        </a:xfrm>
      </p:grpSpPr>
      <p:sp>
        <p:nvSpPr>
          <p:cNvPr id="99" name="Google Shape;99;p29"/>
          <p:cNvSpPr txBox="1"/>
          <p:nvPr>
            <p:ph type="title"/>
          </p:nvPr>
        </p:nvSpPr>
        <p:spPr>
          <a:xfrm>
            <a:off x="1003200" y="432000"/>
            <a:ext cx="10185600" cy="5184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0" name="Google Shape;100;p29"/>
          <p:cNvSpPr txBox="1"/>
          <p:nvPr>
            <p:ph idx="1" type="body"/>
          </p:nvPr>
        </p:nvSpPr>
        <p:spPr>
          <a:xfrm>
            <a:off x="1003200" y="1330126"/>
            <a:ext cx="4968000" cy="45468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2"/>
              </a:buClr>
              <a:buSzPts val="1800"/>
              <a:buNone/>
              <a:defRPr/>
            </a:lvl1pPr>
            <a:lvl2pPr indent="-228600" lvl="1" marL="914400" algn="l">
              <a:lnSpc>
                <a:spcPct val="100000"/>
              </a:lnSpc>
              <a:spcBef>
                <a:spcPts val="600"/>
              </a:spcBef>
              <a:spcAft>
                <a:spcPts val="0"/>
              </a:spcAft>
              <a:buClr>
                <a:schemeClr val="dk2"/>
              </a:buClr>
              <a:buSzPts val="1800"/>
              <a:buNone/>
              <a:defRPr/>
            </a:lvl2pPr>
            <a:lvl3pPr indent="-342900" lvl="2" marL="1371600" algn="l">
              <a:lnSpc>
                <a:spcPct val="100000"/>
              </a:lnSpc>
              <a:spcBef>
                <a:spcPts val="600"/>
              </a:spcBef>
              <a:spcAft>
                <a:spcPts val="0"/>
              </a:spcAft>
              <a:buSzPts val="1800"/>
              <a:buChar char="—"/>
              <a:defRPr/>
            </a:lvl3pPr>
            <a:lvl4pPr indent="-342900" lvl="3" marL="1828800" algn="l">
              <a:lnSpc>
                <a:spcPct val="100000"/>
              </a:lnSpc>
              <a:spcBef>
                <a:spcPts val="600"/>
              </a:spcBef>
              <a:spcAft>
                <a:spcPts val="0"/>
              </a:spcAft>
              <a:buSzPts val="1800"/>
              <a:buChar char="-"/>
              <a:defRPr/>
            </a:lvl4pPr>
            <a:lvl5pPr indent="-342900" lvl="4" marL="2286000" algn="l">
              <a:lnSpc>
                <a:spcPct val="100000"/>
              </a:lnSpc>
              <a:spcBef>
                <a:spcPts val="600"/>
              </a:spcBef>
              <a:spcAft>
                <a:spcPts val="0"/>
              </a:spcAft>
              <a:buSzPts val="1800"/>
              <a:buChar char="—"/>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101" name="Google Shape;101;p29"/>
          <p:cNvSpPr txBox="1"/>
          <p:nvPr>
            <p:ph idx="2" type="body"/>
          </p:nvPr>
        </p:nvSpPr>
        <p:spPr>
          <a:xfrm>
            <a:off x="6220800" y="1330126"/>
            <a:ext cx="4968000" cy="45468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2"/>
              </a:buClr>
              <a:buSzPts val="1800"/>
              <a:buNone/>
              <a:defRPr/>
            </a:lvl1pPr>
            <a:lvl2pPr indent="-228600" lvl="1" marL="914400" algn="l">
              <a:lnSpc>
                <a:spcPct val="100000"/>
              </a:lnSpc>
              <a:spcBef>
                <a:spcPts val="600"/>
              </a:spcBef>
              <a:spcAft>
                <a:spcPts val="0"/>
              </a:spcAft>
              <a:buClr>
                <a:schemeClr val="dk2"/>
              </a:buClr>
              <a:buSzPts val="1800"/>
              <a:buNone/>
              <a:defRPr/>
            </a:lvl2pPr>
            <a:lvl3pPr indent="-342900" lvl="2" marL="1371600" algn="l">
              <a:lnSpc>
                <a:spcPct val="100000"/>
              </a:lnSpc>
              <a:spcBef>
                <a:spcPts val="600"/>
              </a:spcBef>
              <a:spcAft>
                <a:spcPts val="0"/>
              </a:spcAft>
              <a:buSzPts val="1800"/>
              <a:buChar char="—"/>
              <a:defRPr/>
            </a:lvl3pPr>
            <a:lvl4pPr indent="-342900" lvl="3" marL="1828800" algn="l">
              <a:lnSpc>
                <a:spcPct val="100000"/>
              </a:lnSpc>
              <a:spcBef>
                <a:spcPts val="600"/>
              </a:spcBef>
              <a:spcAft>
                <a:spcPts val="0"/>
              </a:spcAft>
              <a:buSzPts val="1800"/>
              <a:buChar char="-"/>
              <a:defRPr/>
            </a:lvl4pPr>
            <a:lvl5pPr indent="-342900" lvl="4" marL="2286000" algn="l">
              <a:lnSpc>
                <a:spcPct val="100000"/>
              </a:lnSpc>
              <a:spcBef>
                <a:spcPts val="600"/>
              </a:spcBef>
              <a:spcAft>
                <a:spcPts val="0"/>
              </a:spcAft>
              <a:buSzPts val="1800"/>
              <a:buChar char="—"/>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WITH IMAGE OR CHART">
  <p:cSld name="TEXT WITH IMAGE OR CHART">
    <p:spTree>
      <p:nvGrpSpPr>
        <p:cNvPr id="102" name="Shape 102"/>
        <p:cNvGrpSpPr/>
        <p:nvPr/>
      </p:nvGrpSpPr>
      <p:grpSpPr>
        <a:xfrm>
          <a:off x="0" y="0"/>
          <a:ext cx="0" cy="0"/>
          <a:chOff x="0" y="0"/>
          <a:chExt cx="0" cy="0"/>
        </a:xfrm>
      </p:grpSpPr>
      <p:sp>
        <p:nvSpPr>
          <p:cNvPr id="103" name="Google Shape;103;p30"/>
          <p:cNvSpPr txBox="1"/>
          <p:nvPr>
            <p:ph type="title"/>
          </p:nvPr>
        </p:nvSpPr>
        <p:spPr>
          <a:xfrm>
            <a:off x="1003200" y="432000"/>
            <a:ext cx="10185600" cy="5184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4" name="Google Shape;104;p30"/>
          <p:cNvSpPr txBox="1"/>
          <p:nvPr>
            <p:ph idx="1" type="body"/>
          </p:nvPr>
        </p:nvSpPr>
        <p:spPr>
          <a:xfrm>
            <a:off x="1003200" y="1330126"/>
            <a:ext cx="4968000" cy="45468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2"/>
              </a:buClr>
              <a:buSzPts val="1800"/>
              <a:buNone/>
              <a:defRPr/>
            </a:lvl1pPr>
            <a:lvl2pPr indent="-228600" lvl="1" marL="914400" algn="l">
              <a:lnSpc>
                <a:spcPct val="100000"/>
              </a:lnSpc>
              <a:spcBef>
                <a:spcPts val="600"/>
              </a:spcBef>
              <a:spcAft>
                <a:spcPts val="0"/>
              </a:spcAft>
              <a:buClr>
                <a:schemeClr val="dk2"/>
              </a:buClr>
              <a:buSzPts val="1800"/>
              <a:buNone/>
              <a:defRPr/>
            </a:lvl2pPr>
            <a:lvl3pPr indent="-342900" lvl="2" marL="1371600" algn="l">
              <a:lnSpc>
                <a:spcPct val="100000"/>
              </a:lnSpc>
              <a:spcBef>
                <a:spcPts val="600"/>
              </a:spcBef>
              <a:spcAft>
                <a:spcPts val="0"/>
              </a:spcAft>
              <a:buSzPts val="1800"/>
              <a:buChar char="—"/>
              <a:defRPr/>
            </a:lvl3pPr>
            <a:lvl4pPr indent="-342900" lvl="3" marL="1828800" algn="l">
              <a:lnSpc>
                <a:spcPct val="100000"/>
              </a:lnSpc>
              <a:spcBef>
                <a:spcPts val="600"/>
              </a:spcBef>
              <a:spcAft>
                <a:spcPts val="0"/>
              </a:spcAft>
              <a:buSzPts val="1800"/>
              <a:buChar char="-"/>
              <a:defRPr/>
            </a:lvl4pPr>
            <a:lvl5pPr indent="-342900" lvl="4" marL="2286000" algn="l">
              <a:lnSpc>
                <a:spcPct val="100000"/>
              </a:lnSpc>
              <a:spcBef>
                <a:spcPts val="600"/>
              </a:spcBef>
              <a:spcAft>
                <a:spcPts val="0"/>
              </a:spcAft>
              <a:buSzPts val="1800"/>
              <a:buChar char="—"/>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105" name="Google Shape;105;p30"/>
          <p:cNvSpPr/>
          <p:nvPr>
            <p:ph idx="2" type="chart"/>
          </p:nvPr>
        </p:nvSpPr>
        <p:spPr>
          <a:xfrm>
            <a:off x="6220800" y="1330126"/>
            <a:ext cx="4968000" cy="45468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Clr>
                <a:schemeClr val="dk2"/>
              </a:buClr>
              <a:buSzPts val="1500"/>
              <a:buFont typeface="Arial"/>
              <a:buNone/>
              <a:defRPr b="1" i="0" sz="1500" u="none" cap="none" strike="noStrike">
                <a:solidFill>
                  <a:schemeClr val="dk2"/>
                </a:solidFill>
                <a:latin typeface="Arial"/>
                <a:ea typeface="Arial"/>
                <a:cs typeface="Arial"/>
                <a:sym typeface="Arial"/>
              </a:defRPr>
            </a:lvl1pPr>
            <a:lvl2pPr lvl="1" marR="0" rtl="0" algn="l">
              <a:lnSpc>
                <a:spcPct val="100000"/>
              </a:lnSpc>
              <a:spcBef>
                <a:spcPts val="600"/>
              </a:spcBef>
              <a:spcAft>
                <a:spcPts val="0"/>
              </a:spcAft>
              <a:buClr>
                <a:schemeClr val="dk2"/>
              </a:buClr>
              <a:buSzPts val="1500"/>
              <a:buFont typeface="Arial"/>
              <a:buNone/>
              <a:defRPr b="0" i="0" sz="1500" u="none" cap="none" strike="noStrike">
                <a:solidFill>
                  <a:schemeClr val="dk2"/>
                </a:solidFill>
                <a:latin typeface="Arial"/>
                <a:ea typeface="Arial"/>
                <a:cs typeface="Arial"/>
                <a:sym typeface="Arial"/>
              </a:defRPr>
            </a:lvl2pPr>
            <a:lvl3pPr lvl="2" marR="0" rtl="0" algn="l">
              <a:lnSpc>
                <a:spcPct val="100000"/>
              </a:lnSpc>
              <a:spcBef>
                <a:spcPts val="600"/>
              </a:spcBef>
              <a:spcAft>
                <a:spcPts val="0"/>
              </a:spcAft>
              <a:buClr>
                <a:schemeClr val="dk2"/>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100000"/>
              </a:lnSpc>
              <a:spcBef>
                <a:spcPts val="600"/>
              </a:spcBef>
              <a:spcAft>
                <a:spcPts val="0"/>
              </a:spcAft>
              <a:buClr>
                <a:schemeClr val="dk2"/>
              </a:buClr>
              <a:buSzPts val="1500"/>
              <a:buFont typeface="Arial"/>
              <a:buChar char="-"/>
              <a:defRPr b="0" i="0" sz="1500" u="none" cap="none" strike="noStrike">
                <a:solidFill>
                  <a:schemeClr val="dk1"/>
                </a:solidFill>
                <a:latin typeface="Arial"/>
                <a:ea typeface="Arial"/>
                <a:cs typeface="Arial"/>
                <a:sym typeface="Arial"/>
              </a:defRPr>
            </a:lvl4pPr>
            <a:lvl5pPr lvl="4" marR="0" rtl="0" algn="l">
              <a:lnSpc>
                <a:spcPct val="100000"/>
              </a:lnSpc>
              <a:spcBef>
                <a:spcPts val="600"/>
              </a:spcBef>
              <a:spcAft>
                <a:spcPts val="0"/>
              </a:spcAft>
              <a:buClr>
                <a:schemeClr val="dk2"/>
              </a:buClr>
              <a:buSzPts val="1500"/>
              <a:buFont typeface="Arial"/>
              <a:buChar char="—"/>
              <a:defRPr b="0" i="0" sz="1500" u="none" cap="none" strike="noStrike">
                <a:solidFill>
                  <a:schemeClr val="dk1"/>
                </a:solidFill>
                <a:latin typeface="Arial"/>
                <a:ea typeface="Arial"/>
                <a:cs typeface="Arial"/>
                <a:sym typeface="Arial"/>
              </a:defRPr>
            </a:lvl5pPr>
            <a:lvl6pPr lvl="5" marR="0" rtl="0" algn="l">
              <a:lnSpc>
                <a:spcPct val="100000"/>
              </a:lnSpc>
              <a:spcBef>
                <a:spcPts val="600"/>
              </a:spcBef>
              <a:spcAft>
                <a:spcPts val="0"/>
              </a:spcAft>
              <a:buClr>
                <a:schemeClr val="dk2"/>
              </a:buClr>
              <a:buSzPts val="1500"/>
              <a:buFont typeface="Arial"/>
              <a:buChar char="-"/>
              <a:defRPr b="0" i="0" sz="1500" u="none" cap="none" strike="noStrike">
                <a:solidFill>
                  <a:schemeClr val="dk2"/>
                </a:solidFill>
                <a:latin typeface="Arial"/>
                <a:ea typeface="Arial"/>
                <a:cs typeface="Arial"/>
                <a:sym typeface="Arial"/>
              </a:defRPr>
            </a:lvl6pPr>
            <a:lvl7pPr lvl="6" marR="0" rtl="0" algn="l">
              <a:lnSpc>
                <a:spcPct val="100000"/>
              </a:lnSpc>
              <a:spcBef>
                <a:spcPts val="600"/>
              </a:spcBef>
              <a:spcAft>
                <a:spcPts val="0"/>
              </a:spcAft>
              <a:buClr>
                <a:schemeClr val="dk2"/>
              </a:buClr>
              <a:buSzPts val="1500"/>
              <a:buFont typeface="Arial"/>
              <a:buChar char="—"/>
              <a:defRPr b="0" i="0" sz="1500" u="none" cap="none" strike="noStrike">
                <a:solidFill>
                  <a:schemeClr val="dk2"/>
                </a:solidFill>
                <a:latin typeface="Arial"/>
                <a:ea typeface="Arial"/>
                <a:cs typeface="Arial"/>
                <a:sym typeface="Arial"/>
              </a:defRPr>
            </a:lvl7pPr>
            <a:lvl8pPr lvl="7" marR="0" rtl="0" algn="l">
              <a:lnSpc>
                <a:spcPct val="100000"/>
              </a:lnSpc>
              <a:spcBef>
                <a:spcPts val="600"/>
              </a:spcBef>
              <a:spcAft>
                <a:spcPts val="0"/>
              </a:spcAft>
              <a:buClr>
                <a:schemeClr val="dk2"/>
              </a:buClr>
              <a:buSzPts val="1500"/>
              <a:buFont typeface="Arial"/>
              <a:buChar char="-"/>
              <a:defRPr b="0" i="0" sz="1500" u="none" cap="none" strike="noStrike">
                <a:solidFill>
                  <a:schemeClr val="dk2"/>
                </a:solidFill>
                <a:latin typeface="Arial"/>
                <a:ea typeface="Arial"/>
                <a:cs typeface="Arial"/>
                <a:sym typeface="Arial"/>
              </a:defRPr>
            </a:lvl8pPr>
            <a:lvl9pPr lvl="8" marR="0" rtl="0" algn="l">
              <a:lnSpc>
                <a:spcPct val="90000"/>
              </a:lnSpc>
              <a:spcBef>
                <a:spcPts val="6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COLUMN CHART TEXT">
  <p:cSld name="2 COLUMN CHART TEXT">
    <p:spTree>
      <p:nvGrpSpPr>
        <p:cNvPr id="106" name="Shape 106"/>
        <p:cNvGrpSpPr/>
        <p:nvPr/>
      </p:nvGrpSpPr>
      <p:grpSpPr>
        <a:xfrm>
          <a:off x="0" y="0"/>
          <a:ext cx="0" cy="0"/>
          <a:chOff x="0" y="0"/>
          <a:chExt cx="0" cy="0"/>
        </a:xfrm>
      </p:grpSpPr>
      <p:sp>
        <p:nvSpPr>
          <p:cNvPr id="107" name="Google Shape;107;p31"/>
          <p:cNvSpPr txBox="1"/>
          <p:nvPr>
            <p:ph type="title"/>
          </p:nvPr>
        </p:nvSpPr>
        <p:spPr>
          <a:xfrm>
            <a:off x="1003200" y="432000"/>
            <a:ext cx="10185600" cy="5184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8" name="Google Shape;108;p31"/>
          <p:cNvSpPr/>
          <p:nvPr>
            <p:ph idx="2" type="chart"/>
          </p:nvPr>
        </p:nvSpPr>
        <p:spPr>
          <a:xfrm>
            <a:off x="6220800" y="1330126"/>
            <a:ext cx="4968000" cy="45468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Clr>
                <a:schemeClr val="dk2"/>
              </a:buClr>
              <a:buSzPts val="1500"/>
              <a:buFont typeface="Arial"/>
              <a:buNone/>
              <a:defRPr b="1" i="0" sz="1500" u="none" cap="none" strike="noStrike">
                <a:solidFill>
                  <a:schemeClr val="dk2"/>
                </a:solidFill>
                <a:latin typeface="Arial"/>
                <a:ea typeface="Arial"/>
                <a:cs typeface="Arial"/>
                <a:sym typeface="Arial"/>
              </a:defRPr>
            </a:lvl1pPr>
            <a:lvl2pPr lvl="1" marR="0" rtl="0" algn="l">
              <a:lnSpc>
                <a:spcPct val="100000"/>
              </a:lnSpc>
              <a:spcBef>
                <a:spcPts val="600"/>
              </a:spcBef>
              <a:spcAft>
                <a:spcPts val="0"/>
              </a:spcAft>
              <a:buClr>
                <a:schemeClr val="dk2"/>
              </a:buClr>
              <a:buSzPts val="1500"/>
              <a:buFont typeface="Arial"/>
              <a:buNone/>
              <a:defRPr b="0" i="0" sz="1500" u="none" cap="none" strike="noStrike">
                <a:solidFill>
                  <a:schemeClr val="dk2"/>
                </a:solidFill>
                <a:latin typeface="Arial"/>
                <a:ea typeface="Arial"/>
                <a:cs typeface="Arial"/>
                <a:sym typeface="Arial"/>
              </a:defRPr>
            </a:lvl2pPr>
            <a:lvl3pPr lvl="2" marR="0" rtl="0" algn="l">
              <a:lnSpc>
                <a:spcPct val="100000"/>
              </a:lnSpc>
              <a:spcBef>
                <a:spcPts val="600"/>
              </a:spcBef>
              <a:spcAft>
                <a:spcPts val="0"/>
              </a:spcAft>
              <a:buClr>
                <a:schemeClr val="dk2"/>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100000"/>
              </a:lnSpc>
              <a:spcBef>
                <a:spcPts val="600"/>
              </a:spcBef>
              <a:spcAft>
                <a:spcPts val="0"/>
              </a:spcAft>
              <a:buClr>
                <a:schemeClr val="dk2"/>
              </a:buClr>
              <a:buSzPts val="1500"/>
              <a:buFont typeface="Arial"/>
              <a:buChar char="-"/>
              <a:defRPr b="0" i="0" sz="1500" u="none" cap="none" strike="noStrike">
                <a:solidFill>
                  <a:schemeClr val="dk1"/>
                </a:solidFill>
                <a:latin typeface="Arial"/>
                <a:ea typeface="Arial"/>
                <a:cs typeface="Arial"/>
                <a:sym typeface="Arial"/>
              </a:defRPr>
            </a:lvl4pPr>
            <a:lvl5pPr lvl="4" marR="0" rtl="0" algn="l">
              <a:lnSpc>
                <a:spcPct val="100000"/>
              </a:lnSpc>
              <a:spcBef>
                <a:spcPts val="600"/>
              </a:spcBef>
              <a:spcAft>
                <a:spcPts val="0"/>
              </a:spcAft>
              <a:buClr>
                <a:schemeClr val="dk2"/>
              </a:buClr>
              <a:buSzPts val="1500"/>
              <a:buFont typeface="Arial"/>
              <a:buChar char="—"/>
              <a:defRPr b="0" i="0" sz="1500" u="none" cap="none" strike="noStrike">
                <a:solidFill>
                  <a:schemeClr val="dk1"/>
                </a:solidFill>
                <a:latin typeface="Arial"/>
                <a:ea typeface="Arial"/>
                <a:cs typeface="Arial"/>
                <a:sym typeface="Arial"/>
              </a:defRPr>
            </a:lvl5pPr>
            <a:lvl6pPr lvl="5" marR="0" rtl="0" algn="l">
              <a:lnSpc>
                <a:spcPct val="100000"/>
              </a:lnSpc>
              <a:spcBef>
                <a:spcPts val="600"/>
              </a:spcBef>
              <a:spcAft>
                <a:spcPts val="0"/>
              </a:spcAft>
              <a:buClr>
                <a:schemeClr val="dk2"/>
              </a:buClr>
              <a:buSzPts val="1500"/>
              <a:buFont typeface="Arial"/>
              <a:buChar char="-"/>
              <a:defRPr b="0" i="0" sz="1500" u="none" cap="none" strike="noStrike">
                <a:solidFill>
                  <a:schemeClr val="dk2"/>
                </a:solidFill>
                <a:latin typeface="Arial"/>
                <a:ea typeface="Arial"/>
                <a:cs typeface="Arial"/>
                <a:sym typeface="Arial"/>
              </a:defRPr>
            </a:lvl6pPr>
            <a:lvl7pPr lvl="6" marR="0" rtl="0" algn="l">
              <a:lnSpc>
                <a:spcPct val="100000"/>
              </a:lnSpc>
              <a:spcBef>
                <a:spcPts val="600"/>
              </a:spcBef>
              <a:spcAft>
                <a:spcPts val="0"/>
              </a:spcAft>
              <a:buClr>
                <a:schemeClr val="dk2"/>
              </a:buClr>
              <a:buSzPts val="1500"/>
              <a:buFont typeface="Arial"/>
              <a:buChar char="—"/>
              <a:defRPr b="0" i="0" sz="1500" u="none" cap="none" strike="noStrike">
                <a:solidFill>
                  <a:schemeClr val="dk2"/>
                </a:solidFill>
                <a:latin typeface="Arial"/>
                <a:ea typeface="Arial"/>
                <a:cs typeface="Arial"/>
                <a:sym typeface="Arial"/>
              </a:defRPr>
            </a:lvl7pPr>
            <a:lvl8pPr lvl="7" marR="0" rtl="0" algn="l">
              <a:lnSpc>
                <a:spcPct val="100000"/>
              </a:lnSpc>
              <a:spcBef>
                <a:spcPts val="600"/>
              </a:spcBef>
              <a:spcAft>
                <a:spcPts val="0"/>
              </a:spcAft>
              <a:buClr>
                <a:schemeClr val="dk2"/>
              </a:buClr>
              <a:buSzPts val="1500"/>
              <a:buFont typeface="Arial"/>
              <a:buChar char="-"/>
              <a:defRPr b="0" i="0" sz="1500" u="none" cap="none" strike="noStrike">
                <a:solidFill>
                  <a:schemeClr val="dk2"/>
                </a:solidFill>
                <a:latin typeface="Arial"/>
                <a:ea typeface="Arial"/>
                <a:cs typeface="Arial"/>
                <a:sym typeface="Arial"/>
              </a:defRPr>
            </a:lvl8pPr>
            <a:lvl9pPr lvl="8" marR="0" rtl="0" algn="l">
              <a:lnSpc>
                <a:spcPct val="90000"/>
              </a:lnSpc>
              <a:spcBef>
                <a:spcPts val="6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09" name="Google Shape;109;p31"/>
          <p:cNvSpPr/>
          <p:nvPr>
            <p:ph idx="3" type="chart"/>
          </p:nvPr>
        </p:nvSpPr>
        <p:spPr>
          <a:xfrm>
            <a:off x="1003200" y="1330126"/>
            <a:ext cx="4968000" cy="45468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Clr>
                <a:schemeClr val="dk2"/>
              </a:buClr>
              <a:buSzPts val="1500"/>
              <a:buFont typeface="Arial"/>
              <a:buNone/>
              <a:defRPr b="1" i="0" sz="1500" u="none" cap="none" strike="noStrike">
                <a:solidFill>
                  <a:schemeClr val="dk2"/>
                </a:solidFill>
                <a:latin typeface="Arial"/>
                <a:ea typeface="Arial"/>
                <a:cs typeface="Arial"/>
                <a:sym typeface="Arial"/>
              </a:defRPr>
            </a:lvl1pPr>
            <a:lvl2pPr lvl="1" marR="0" rtl="0" algn="l">
              <a:lnSpc>
                <a:spcPct val="100000"/>
              </a:lnSpc>
              <a:spcBef>
                <a:spcPts val="600"/>
              </a:spcBef>
              <a:spcAft>
                <a:spcPts val="0"/>
              </a:spcAft>
              <a:buClr>
                <a:schemeClr val="dk2"/>
              </a:buClr>
              <a:buSzPts val="1500"/>
              <a:buFont typeface="Arial"/>
              <a:buNone/>
              <a:defRPr b="0" i="0" sz="1500" u="none" cap="none" strike="noStrike">
                <a:solidFill>
                  <a:schemeClr val="dk2"/>
                </a:solidFill>
                <a:latin typeface="Arial"/>
                <a:ea typeface="Arial"/>
                <a:cs typeface="Arial"/>
                <a:sym typeface="Arial"/>
              </a:defRPr>
            </a:lvl2pPr>
            <a:lvl3pPr lvl="2" marR="0" rtl="0" algn="l">
              <a:lnSpc>
                <a:spcPct val="100000"/>
              </a:lnSpc>
              <a:spcBef>
                <a:spcPts val="600"/>
              </a:spcBef>
              <a:spcAft>
                <a:spcPts val="0"/>
              </a:spcAft>
              <a:buClr>
                <a:schemeClr val="dk2"/>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100000"/>
              </a:lnSpc>
              <a:spcBef>
                <a:spcPts val="600"/>
              </a:spcBef>
              <a:spcAft>
                <a:spcPts val="0"/>
              </a:spcAft>
              <a:buClr>
                <a:schemeClr val="dk2"/>
              </a:buClr>
              <a:buSzPts val="1500"/>
              <a:buFont typeface="Arial"/>
              <a:buChar char="-"/>
              <a:defRPr b="0" i="0" sz="1500" u="none" cap="none" strike="noStrike">
                <a:solidFill>
                  <a:schemeClr val="dk1"/>
                </a:solidFill>
                <a:latin typeface="Arial"/>
                <a:ea typeface="Arial"/>
                <a:cs typeface="Arial"/>
                <a:sym typeface="Arial"/>
              </a:defRPr>
            </a:lvl4pPr>
            <a:lvl5pPr lvl="4" marR="0" rtl="0" algn="l">
              <a:lnSpc>
                <a:spcPct val="100000"/>
              </a:lnSpc>
              <a:spcBef>
                <a:spcPts val="600"/>
              </a:spcBef>
              <a:spcAft>
                <a:spcPts val="0"/>
              </a:spcAft>
              <a:buClr>
                <a:schemeClr val="dk2"/>
              </a:buClr>
              <a:buSzPts val="1500"/>
              <a:buFont typeface="Arial"/>
              <a:buChar char="—"/>
              <a:defRPr b="0" i="0" sz="1500" u="none" cap="none" strike="noStrike">
                <a:solidFill>
                  <a:schemeClr val="dk1"/>
                </a:solidFill>
                <a:latin typeface="Arial"/>
                <a:ea typeface="Arial"/>
                <a:cs typeface="Arial"/>
                <a:sym typeface="Arial"/>
              </a:defRPr>
            </a:lvl5pPr>
            <a:lvl6pPr lvl="5" marR="0" rtl="0" algn="l">
              <a:lnSpc>
                <a:spcPct val="100000"/>
              </a:lnSpc>
              <a:spcBef>
                <a:spcPts val="600"/>
              </a:spcBef>
              <a:spcAft>
                <a:spcPts val="0"/>
              </a:spcAft>
              <a:buClr>
                <a:schemeClr val="dk2"/>
              </a:buClr>
              <a:buSzPts val="1500"/>
              <a:buFont typeface="Arial"/>
              <a:buChar char="-"/>
              <a:defRPr b="0" i="0" sz="1500" u="none" cap="none" strike="noStrike">
                <a:solidFill>
                  <a:schemeClr val="dk2"/>
                </a:solidFill>
                <a:latin typeface="Arial"/>
                <a:ea typeface="Arial"/>
                <a:cs typeface="Arial"/>
                <a:sym typeface="Arial"/>
              </a:defRPr>
            </a:lvl6pPr>
            <a:lvl7pPr lvl="6" marR="0" rtl="0" algn="l">
              <a:lnSpc>
                <a:spcPct val="100000"/>
              </a:lnSpc>
              <a:spcBef>
                <a:spcPts val="600"/>
              </a:spcBef>
              <a:spcAft>
                <a:spcPts val="0"/>
              </a:spcAft>
              <a:buClr>
                <a:schemeClr val="dk2"/>
              </a:buClr>
              <a:buSzPts val="1500"/>
              <a:buFont typeface="Arial"/>
              <a:buChar char="—"/>
              <a:defRPr b="0" i="0" sz="1500" u="none" cap="none" strike="noStrike">
                <a:solidFill>
                  <a:schemeClr val="dk2"/>
                </a:solidFill>
                <a:latin typeface="Arial"/>
                <a:ea typeface="Arial"/>
                <a:cs typeface="Arial"/>
                <a:sym typeface="Arial"/>
              </a:defRPr>
            </a:lvl7pPr>
            <a:lvl8pPr lvl="7" marR="0" rtl="0" algn="l">
              <a:lnSpc>
                <a:spcPct val="100000"/>
              </a:lnSpc>
              <a:spcBef>
                <a:spcPts val="600"/>
              </a:spcBef>
              <a:spcAft>
                <a:spcPts val="0"/>
              </a:spcAft>
              <a:buClr>
                <a:schemeClr val="dk2"/>
              </a:buClr>
              <a:buSzPts val="1500"/>
              <a:buFont typeface="Arial"/>
              <a:buChar char="-"/>
              <a:defRPr b="0" i="0" sz="1500" u="none" cap="none" strike="noStrike">
                <a:solidFill>
                  <a:schemeClr val="dk2"/>
                </a:solidFill>
                <a:latin typeface="Arial"/>
                <a:ea typeface="Arial"/>
                <a:cs typeface="Arial"/>
                <a:sym typeface="Arial"/>
              </a:defRPr>
            </a:lvl8pPr>
            <a:lvl9pPr lvl="8" marR="0" rtl="0" algn="l">
              <a:lnSpc>
                <a:spcPct val="90000"/>
              </a:lnSpc>
              <a:spcBef>
                <a:spcPts val="6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COLUMN CHART TEXT">
  <p:cSld name="1 COLUMN CHART TEXT">
    <p:spTree>
      <p:nvGrpSpPr>
        <p:cNvPr id="110" name="Shape 110"/>
        <p:cNvGrpSpPr/>
        <p:nvPr/>
      </p:nvGrpSpPr>
      <p:grpSpPr>
        <a:xfrm>
          <a:off x="0" y="0"/>
          <a:ext cx="0" cy="0"/>
          <a:chOff x="0" y="0"/>
          <a:chExt cx="0" cy="0"/>
        </a:xfrm>
      </p:grpSpPr>
      <p:sp>
        <p:nvSpPr>
          <p:cNvPr id="111" name="Google Shape;111;p32"/>
          <p:cNvSpPr txBox="1"/>
          <p:nvPr>
            <p:ph type="title"/>
          </p:nvPr>
        </p:nvSpPr>
        <p:spPr>
          <a:xfrm>
            <a:off x="1003200" y="432000"/>
            <a:ext cx="10185600" cy="5184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2" name="Google Shape;112;p32"/>
          <p:cNvSpPr txBox="1"/>
          <p:nvPr>
            <p:ph idx="1" type="body"/>
          </p:nvPr>
        </p:nvSpPr>
        <p:spPr>
          <a:xfrm>
            <a:off x="1003200" y="3742126"/>
            <a:ext cx="10195200" cy="21348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2"/>
              </a:buClr>
              <a:buSzPts val="1800"/>
              <a:buNone/>
              <a:defRPr/>
            </a:lvl1pPr>
            <a:lvl2pPr indent="-228600" lvl="1" marL="914400" algn="l">
              <a:lnSpc>
                <a:spcPct val="100000"/>
              </a:lnSpc>
              <a:spcBef>
                <a:spcPts val="600"/>
              </a:spcBef>
              <a:spcAft>
                <a:spcPts val="0"/>
              </a:spcAft>
              <a:buClr>
                <a:schemeClr val="dk2"/>
              </a:buClr>
              <a:buSzPts val="1800"/>
              <a:buNone/>
              <a:defRPr/>
            </a:lvl2pPr>
            <a:lvl3pPr indent="-342900" lvl="2" marL="1371600" algn="l">
              <a:lnSpc>
                <a:spcPct val="100000"/>
              </a:lnSpc>
              <a:spcBef>
                <a:spcPts val="600"/>
              </a:spcBef>
              <a:spcAft>
                <a:spcPts val="0"/>
              </a:spcAft>
              <a:buSzPts val="1800"/>
              <a:buChar char="—"/>
              <a:defRPr/>
            </a:lvl3pPr>
            <a:lvl4pPr indent="-342900" lvl="3" marL="1828800" algn="l">
              <a:lnSpc>
                <a:spcPct val="100000"/>
              </a:lnSpc>
              <a:spcBef>
                <a:spcPts val="600"/>
              </a:spcBef>
              <a:spcAft>
                <a:spcPts val="0"/>
              </a:spcAft>
              <a:buSzPts val="1800"/>
              <a:buChar char="-"/>
              <a:defRPr/>
            </a:lvl4pPr>
            <a:lvl5pPr indent="-342900" lvl="4" marL="2286000" algn="l">
              <a:lnSpc>
                <a:spcPct val="100000"/>
              </a:lnSpc>
              <a:spcBef>
                <a:spcPts val="600"/>
              </a:spcBef>
              <a:spcAft>
                <a:spcPts val="0"/>
              </a:spcAft>
              <a:buSzPts val="1800"/>
              <a:buChar char="—"/>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113" name="Google Shape;113;p32"/>
          <p:cNvSpPr/>
          <p:nvPr>
            <p:ph idx="2" type="chart"/>
          </p:nvPr>
        </p:nvSpPr>
        <p:spPr>
          <a:xfrm>
            <a:off x="1003200" y="1331360"/>
            <a:ext cx="10195200" cy="213574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Clr>
                <a:schemeClr val="dk2"/>
              </a:buClr>
              <a:buSzPts val="1500"/>
              <a:buFont typeface="Arial"/>
              <a:buNone/>
              <a:defRPr b="1" i="0" sz="1500" u="none" cap="none" strike="noStrike">
                <a:solidFill>
                  <a:schemeClr val="dk2"/>
                </a:solidFill>
                <a:latin typeface="Arial"/>
                <a:ea typeface="Arial"/>
                <a:cs typeface="Arial"/>
                <a:sym typeface="Arial"/>
              </a:defRPr>
            </a:lvl1pPr>
            <a:lvl2pPr lvl="1" marR="0" rtl="0" algn="l">
              <a:lnSpc>
                <a:spcPct val="100000"/>
              </a:lnSpc>
              <a:spcBef>
                <a:spcPts val="600"/>
              </a:spcBef>
              <a:spcAft>
                <a:spcPts val="0"/>
              </a:spcAft>
              <a:buClr>
                <a:schemeClr val="dk2"/>
              </a:buClr>
              <a:buSzPts val="1500"/>
              <a:buFont typeface="Arial"/>
              <a:buNone/>
              <a:defRPr b="0" i="0" sz="1500" u="none" cap="none" strike="noStrike">
                <a:solidFill>
                  <a:schemeClr val="dk2"/>
                </a:solidFill>
                <a:latin typeface="Arial"/>
                <a:ea typeface="Arial"/>
                <a:cs typeface="Arial"/>
                <a:sym typeface="Arial"/>
              </a:defRPr>
            </a:lvl2pPr>
            <a:lvl3pPr lvl="2" marR="0" rtl="0" algn="l">
              <a:lnSpc>
                <a:spcPct val="100000"/>
              </a:lnSpc>
              <a:spcBef>
                <a:spcPts val="600"/>
              </a:spcBef>
              <a:spcAft>
                <a:spcPts val="0"/>
              </a:spcAft>
              <a:buClr>
                <a:schemeClr val="dk2"/>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100000"/>
              </a:lnSpc>
              <a:spcBef>
                <a:spcPts val="600"/>
              </a:spcBef>
              <a:spcAft>
                <a:spcPts val="0"/>
              </a:spcAft>
              <a:buClr>
                <a:schemeClr val="dk2"/>
              </a:buClr>
              <a:buSzPts val="1500"/>
              <a:buFont typeface="Arial"/>
              <a:buChar char="-"/>
              <a:defRPr b="0" i="0" sz="1500" u="none" cap="none" strike="noStrike">
                <a:solidFill>
                  <a:schemeClr val="dk1"/>
                </a:solidFill>
                <a:latin typeface="Arial"/>
                <a:ea typeface="Arial"/>
                <a:cs typeface="Arial"/>
                <a:sym typeface="Arial"/>
              </a:defRPr>
            </a:lvl4pPr>
            <a:lvl5pPr lvl="4" marR="0" rtl="0" algn="l">
              <a:lnSpc>
                <a:spcPct val="100000"/>
              </a:lnSpc>
              <a:spcBef>
                <a:spcPts val="600"/>
              </a:spcBef>
              <a:spcAft>
                <a:spcPts val="0"/>
              </a:spcAft>
              <a:buClr>
                <a:schemeClr val="dk2"/>
              </a:buClr>
              <a:buSzPts val="1500"/>
              <a:buFont typeface="Arial"/>
              <a:buChar char="—"/>
              <a:defRPr b="0" i="0" sz="1500" u="none" cap="none" strike="noStrike">
                <a:solidFill>
                  <a:schemeClr val="dk1"/>
                </a:solidFill>
                <a:latin typeface="Arial"/>
                <a:ea typeface="Arial"/>
                <a:cs typeface="Arial"/>
                <a:sym typeface="Arial"/>
              </a:defRPr>
            </a:lvl5pPr>
            <a:lvl6pPr lvl="5" marR="0" rtl="0" algn="l">
              <a:lnSpc>
                <a:spcPct val="100000"/>
              </a:lnSpc>
              <a:spcBef>
                <a:spcPts val="600"/>
              </a:spcBef>
              <a:spcAft>
                <a:spcPts val="0"/>
              </a:spcAft>
              <a:buClr>
                <a:schemeClr val="dk2"/>
              </a:buClr>
              <a:buSzPts val="1500"/>
              <a:buFont typeface="Arial"/>
              <a:buChar char="-"/>
              <a:defRPr b="0" i="0" sz="1500" u="none" cap="none" strike="noStrike">
                <a:solidFill>
                  <a:schemeClr val="dk2"/>
                </a:solidFill>
                <a:latin typeface="Arial"/>
                <a:ea typeface="Arial"/>
                <a:cs typeface="Arial"/>
                <a:sym typeface="Arial"/>
              </a:defRPr>
            </a:lvl6pPr>
            <a:lvl7pPr lvl="6" marR="0" rtl="0" algn="l">
              <a:lnSpc>
                <a:spcPct val="100000"/>
              </a:lnSpc>
              <a:spcBef>
                <a:spcPts val="600"/>
              </a:spcBef>
              <a:spcAft>
                <a:spcPts val="0"/>
              </a:spcAft>
              <a:buClr>
                <a:schemeClr val="dk2"/>
              </a:buClr>
              <a:buSzPts val="1500"/>
              <a:buFont typeface="Arial"/>
              <a:buChar char="—"/>
              <a:defRPr b="0" i="0" sz="1500" u="none" cap="none" strike="noStrike">
                <a:solidFill>
                  <a:schemeClr val="dk2"/>
                </a:solidFill>
                <a:latin typeface="Arial"/>
                <a:ea typeface="Arial"/>
                <a:cs typeface="Arial"/>
                <a:sym typeface="Arial"/>
              </a:defRPr>
            </a:lvl7pPr>
            <a:lvl8pPr lvl="7" marR="0" rtl="0" algn="l">
              <a:lnSpc>
                <a:spcPct val="100000"/>
              </a:lnSpc>
              <a:spcBef>
                <a:spcPts val="600"/>
              </a:spcBef>
              <a:spcAft>
                <a:spcPts val="0"/>
              </a:spcAft>
              <a:buClr>
                <a:schemeClr val="dk2"/>
              </a:buClr>
              <a:buSzPts val="1500"/>
              <a:buFont typeface="Arial"/>
              <a:buChar char="-"/>
              <a:defRPr b="0" i="0" sz="1500" u="none" cap="none" strike="noStrike">
                <a:solidFill>
                  <a:schemeClr val="dk2"/>
                </a:solidFill>
                <a:latin typeface="Arial"/>
                <a:ea typeface="Arial"/>
                <a:cs typeface="Arial"/>
                <a:sym typeface="Arial"/>
              </a:defRPr>
            </a:lvl8pPr>
            <a:lvl9pPr lvl="8" marR="0" rtl="0" algn="l">
              <a:lnSpc>
                <a:spcPct val="90000"/>
              </a:lnSpc>
              <a:spcBef>
                <a:spcPts val="6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 COLUMN TEXT">
    <p:spTree>
      <p:nvGrpSpPr>
        <p:cNvPr id="17" name="Shape 17"/>
        <p:cNvGrpSpPr/>
        <p:nvPr/>
      </p:nvGrpSpPr>
      <p:grpSpPr>
        <a:xfrm>
          <a:off x="0" y="0"/>
          <a:ext cx="0" cy="0"/>
          <a:chOff x="0" y="0"/>
          <a:chExt cx="0" cy="0"/>
        </a:xfrm>
      </p:grpSpPr>
      <p:sp>
        <p:nvSpPr>
          <p:cNvPr id="18" name="Google Shape;18;p15"/>
          <p:cNvSpPr txBox="1"/>
          <p:nvPr>
            <p:ph idx="1" type="body"/>
          </p:nvPr>
        </p:nvSpPr>
        <p:spPr>
          <a:xfrm>
            <a:off x="998400" y="1330126"/>
            <a:ext cx="10195200" cy="45468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2"/>
              </a:buClr>
              <a:buSzPts val="1800"/>
              <a:buNone/>
              <a:defRPr/>
            </a:lvl1pPr>
            <a:lvl2pPr indent="-228600" lvl="1" marL="914400" algn="l">
              <a:lnSpc>
                <a:spcPct val="100000"/>
              </a:lnSpc>
              <a:spcBef>
                <a:spcPts val="600"/>
              </a:spcBef>
              <a:spcAft>
                <a:spcPts val="0"/>
              </a:spcAft>
              <a:buClr>
                <a:schemeClr val="dk2"/>
              </a:buClr>
              <a:buSzPts val="1800"/>
              <a:buNone/>
              <a:defRPr/>
            </a:lvl2pPr>
            <a:lvl3pPr indent="-342900" lvl="2" marL="1371600" algn="l">
              <a:lnSpc>
                <a:spcPct val="100000"/>
              </a:lnSpc>
              <a:spcBef>
                <a:spcPts val="600"/>
              </a:spcBef>
              <a:spcAft>
                <a:spcPts val="0"/>
              </a:spcAft>
              <a:buSzPts val="1800"/>
              <a:buChar char="—"/>
              <a:defRPr/>
            </a:lvl3pPr>
            <a:lvl4pPr indent="-342900" lvl="3" marL="1828800" algn="l">
              <a:lnSpc>
                <a:spcPct val="100000"/>
              </a:lnSpc>
              <a:spcBef>
                <a:spcPts val="600"/>
              </a:spcBef>
              <a:spcAft>
                <a:spcPts val="0"/>
              </a:spcAft>
              <a:buSzPts val="1800"/>
              <a:buChar char="-"/>
              <a:defRPr/>
            </a:lvl4pPr>
            <a:lvl5pPr indent="-342900" lvl="4" marL="2286000" algn="l">
              <a:lnSpc>
                <a:spcPct val="100000"/>
              </a:lnSpc>
              <a:spcBef>
                <a:spcPts val="600"/>
              </a:spcBef>
              <a:spcAft>
                <a:spcPts val="0"/>
              </a:spcAft>
              <a:buSzPts val="1800"/>
              <a:buChar char="—"/>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19" name="Google Shape;19;p15"/>
          <p:cNvSpPr txBox="1"/>
          <p:nvPr>
            <p:ph type="title"/>
          </p:nvPr>
        </p:nvSpPr>
        <p:spPr>
          <a:xfrm>
            <a:off x="998400" y="431800"/>
            <a:ext cx="10195200" cy="5334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COLUMN CHART TEXT">
  <p:cSld name="3 COLUMN CHART TEXT">
    <p:spTree>
      <p:nvGrpSpPr>
        <p:cNvPr id="114" name="Shape 114"/>
        <p:cNvGrpSpPr/>
        <p:nvPr/>
      </p:nvGrpSpPr>
      <p:grpSpPr>
        <a:xfrm>
          <a:off x="0" y="0"/>
          <a:ext cx="0" cy="0"/>
          <a:chOff x="0" y="0"/>
          <a:chExt cx="0" cy="0"/>
        </a:xfrm>
      </p:grpSpPr>
      <p:sp>
        <p:nvSpPr>
          <p:cNvPr id="115" name="Google Shape;115;p33"/>
          <p:cNvSpPr txBox="1"/>
          <p:nvPr>
            <p:ph type="title"/>
          </p:nvPr>
        </p:nvSpPr>
        <p:spPr>
          <a:xfrm>
            <a:off x="1003200" y="432000"/>
            <a:ext cx="10185600" cy="5184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6" name="Google Shape;116;p33"/>
          <p:cNvSpPr/>
          <p:nvPr>
            <p:ph idx="2" type="chart"/>
          </p:nvPr>
        </p:nvSpPr>
        <p:spPr>
          <a:xfrm>
            <a:off x="4550400" y="1331360"/>
            <a:ext cx="3139200" cy="21348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Clr>
                <a:schemeClr val="dk2"/>
              </a:buClr>
              <a:buSzPts val="1500"/>
              <a:buFont typeface="Arial"/>
              <a:buNone/>
              <a:defRPr b="1" i="0" sz="1500" u="none" cap="none" strike="noStrike">
                <a:solidFill>
                  <a:schemeClr val="dk2"/>
                </a:solidFill>
                <a:latin typeface="Arial"/>
                <a:ea typeface="Arial"/>
                <a:cs typeface="Arial"/>
                <a:sym typeface="Arial"/>
              </a:defRPr>
            </a:lvl1pPr>
            <a:lvl2pPr lvl="1" marR="0" rtl="0" algn="l">
              <a:lnSpc>
                <a:spcPct val="100000"/>
              </a:lnSpc>
              <a:spcBef>
                <a:spcPts val="600"/>
              </a:spcBef>
              <a:spcAft>
                <a:spcPts val="0"/>
              </a:spcAft>
              <a:buClr>
                <a:schemeClr val="dk2"/>
              </a:buClr>
              <a:buSzPts val="1500"/>
              <a:buFont typeface="Arial"/>
              <a:buNone/>
              <a:defRPr b="0" i="0" sz="1500" u="none" cap="none" strike="noStrike">
                <a:solidFill>
                  <a:schemeClr val="dk2"/>
                </a:solidFill>
                <a:latin typeface="Arial"/>
                <a:ea typeface="Arial"/>
                <a:cs typeface="Arial"/>
                <a:sym typeface="Arial"/>
              </a:defRPr>
            </a:lvl2pPr>
            <a:lvl3pPr lvl="2" marR="0" rtl="0" algn="l">
              <a:lnSpc>
                <a:spcPct val="100000"/>
              </a:lnSpc>
              <a:spcBef>
                <a:spcPts val="600"/>
              </a:spcBef>
              <a:spcAft>
                <a:spcPts val="0"/>
              </a:spcAft>
              <a:buClr>
                <a:schemeClr val="dk2"/>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100000"/>
              </a:lnSpc>
              <a:spcBef>
                <a:spcPts val="600"/>
              </a:spcBef>
              <a:spcAft>
                <a:spcPts val="0"/>
              </a:spcAft>
              <a:buClr>
                <a:schemeClr val="dk2"/>
              </a:buClr>
              <a:buSzPts val="1500"/>
              <a:buFont typeface="Arial"/>
              <a:buChar char="-"/>
              <a:defRPr b="0" i="0" sz="1500" u="none" cap="none" strike="noStrike">
                <a:solidFill>
                  <a:schemeClr val="dk1"/>
                </a:solidFill>
                <a:latin typeface="Arial"/>
                <a:ea typeface="Arial"/>
                <a:cs typeface="Arial"/>
                <a:sym typeface="Arial"/>
              </a:defRPr>
            </a:lvl4pPr>
            <a:lvl5pPr lvl="4" marR="0" rtl="0" algn="l">
              <a:lnSpc>
                <a:spcPct val="100000"/>
              </a:lnSpc>
              <a:spcBef>
                <a:spcPts val="600"/>
              </a:spcBef>
              <a:spcAft>
                <a:spcPts val="0"/>
              </a:spcAft>
              <a:buClr>
                <a:schemeClr val="dk2"/>
              </a:buClr>
              <a:buSzPts val="1500"/>
              <a:buFont typeface="Arial"/>
              <a:buChar char="—"/>
              <a:defRPr b="0" i="0" sz="1500" u="none" cap="none" strike="noStrike">
                <a:solidFill>
                  <a:schemeClr val="dk1"/>
                </a:solidFill>
                <a:latin typeface="Arial"/>
                <a:ea typeface="Arial"/>
                <a:cs typeface="Arial"/>
                <a:sym typeface="Arial"/>
              </a:defRPr>
            </a:lvl5pPr>
            <a:lvl6pPr lvl="5" marR="0" rtl="0" algn="l">
              <a:lnSpc>
                <a:spcPct val="100000"/>
              </a:lnSpc>
              <a:spcBef>
                <a:spcPts val="600"/>
              </a:spcBef>
              <a:spcAft>
                <a:spcPts val="0"/>
              </a:spcAft>
              <a:buClr>
                <a:schemeClr val="dk2"/>
              </a:buClr>
              <a:buSzPts val="1500"/>
              <a:buFont typeface="Arial"/>
              <a:buChar char="-"/>
              <a:defRPr b="0" i="0" sz="1500" u="none" cap="none" strike="noStrike">
                <a:solidFill>
                  <a:schemeClr val="dk2"/>
                </a:solidFill>
                <a:latin typeface="Arial"/>
                <a:ea typeface="Arial"/>
                <a:cs typeface="Arial"/>
                <a:sym typeface="Arial"/>
              </a:defRPr>
            </a:lvl6pPr>
            <a:lvl7pPr lvl="6" marR="0" rtl="0" algn="l">
              <a:lnSpc>
                <a:spcPct val="100000"/>
              </a:lnSpc>
              <a:spcBef>
                <a:spcPts val="600"/>
              </a:spcBef>
              <a:spcAft>
                <a:spcPts val="0"/>
              </a:spcAft>
              <a:buClr>
                <a:schemeClr val="dk2"/>
              </a:buClr>
              <a:buSzPts val="1500"/>
              <a:buFont typeface="Arial"/>
              <a:buChar char="—"/>
              <a:defRPr b="0" i="0" sz="1500" u="none" cap="none" strike="noStrike">
                <a:solidFill>
                  <a:schemeClr val="dk2"/>
                </a:solidFill>
                <a:latin typeface="Arial"/>
                <a:ea typeface="Arial"/>
                <a:cs typeface="Arial"/>
                <a:sym typeface="Arial"/>
              </a:defRPr>
            </a:lvl7pPr>
            <a:lvl8pPr lvl="7" marR="0" rtl="0" algn="l">
              <a:lnSpc>
                <a:spcPct val="100000"/>
              </a:lnSpc>
              <a:spcBef>
                <a:spcPts val="600"/>
              </a:spcBef>
              <a:spcAft>
                <a:spcPts val="0"/>
              </a:spcAft>
              <a:buClr>
                <a:schemeClr val="dk2"/>
              </a:buClr>
              <a:buSzPts val="1500"/>
              <a:buFont typeface="Arial"/>
              <a:buChar char="-"/>
              <a:defRPr b="0" i="0" sz="1500" u="none" cap="none" strike="noStrike">
                <a:solidFill>
                  <a:schemeClr val="dk2"/>
                </a:solidFill>
                <a:latin typeface="Arial"/>
                <a:ea typeface="Arial"/>
                <a:cs typeface="Arial"/>
                <a:sym typeface="Arial"/>
              </a:defRPr>
            </a:lvl8pPr>
            <a:lvl9pPr lvl="8" marR="0" rtl="0" algn="l">
              <a:lnSpc>
                <a:spcPct val="90000"/>
              </a:lnSpc>
              <a:spcBef>
                <a:spcPts val="6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7" name="Google Shape;117;p33"/>
          <p:cNvSpPr/>
          <p:nvPr>
            <p:ph idx="3" type="chart"/>
          </p:nvPr>
        </p:nvSpPr>
        <p:spPr>
          <a:xfrm>
            <a:off x="1003200" y="1331360"/>
            <a:ext cx="3187200" cy="21348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Clr>
                <a:schemeClr val="dk2"/>
              </a:buClr>
              <a:buSzPts val="1500"/>
              <a:buFont typeface="Arial"/>
              <a:buNone/>
              <a:defRPr b="1" i="0" sz="1500" u="none" cap="none" strike="noStrike">
                <a:solidFill>
                  <a:schemeClr val="dk2"/>
                </a:solidFill>
                <a:latin typeface="Arial"/>
                <a:ea typeface="Arial"/>
                <a:cs typeface="Arial"/>
                <a:sym typeface="Arial"/>
              </a:defRPr>
            </a:lvl1pPr>
            <a:lvl2pPr lvl="1" marR="0" rtl="0" algn="l">
              <a:lnSpc>
                <a:spcPct val="100000"/>
              </a:lnSpc>
              <a:spcBef>
                <a:spcPts val="600"/>
              </a:spcBef>
              <a:spcAft>
                <a:spcPts val="0"/>
              </a:spcAft>
              <a:buClr>
                <a:schemeClr val="dk2"/>
              </a:buClr>
              <a:buSzPts val="1500"/>
              <a:buFont typeface="Arial"/>
              <a:buNone/>
              <a:defRPr b="0" i="0" sz="1500" u="none" cap="none" strike="noStrike">
                <a:solidFill>
                  <a:schemeClr val="dk2"/>
                </a:solidFill>
                <a:latin typeface="Arial"/>
                <a:ea typeface="Arial"/>
                <a:cs typeface="Arial"/>
                <a:sym typeface="Arial"/>
              </a:defRPr>
            </a:lvl2pPr>
            <a:lvl3pPr lvl="2" marR="0" rtl="0" algn="l">
              <a:lnSpc>
                <a:spcPct val="100000"/>
              </a:lnSpc>
              <a:spcBef>
                <a:spcPts val="600"/>
              </a:spcBef>
              <a:spcAft>
                <a:spcPts val="0"/>
              </a:spcAft>
              <a:buClr>
                <a:schemeClr val="dk2"/>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100000"/>
              </a:lnSpc>
              <a:spcBef>
                <a:spcPts val="600"/>
              </a:spcBef>
              <a:spcAft>
                <a:spcPts val="0"/>
              </a:spcAft>
              <a:buClr>
                <a:schemeClr val="dk2"/>
              </a:buClr>
              <a:buSzPts val="1500"/>
              <a:buFont typeface="Arial"/>
              <a:buChar char="-"/>
              <a:defRPr b="0" i="0" sz="1500" u="none" cap="none" strike="noStrike">
                <a:solidFill>
                  <a:schemeClr val="dk1"/>
                </a:solidFill>
                <a:latin typeface="Arial"/>
                <a:ea typeface="Arial"/>
                <a:cs typeface="Arial"/>
                <a:sym typeface="Arial"/>
              </a:defRPr>
            </a:lvl4pPr>
            <a:lvl5pPr lvl="4" marR="0" rtl="0" algn="l">
              <a:lnSpc>
                <a:spcPct val="100000"/>
              </a:lnSpc>
              <a:spcBef>
                <a:spcPts val="600"/>
              </a:spcBef>
              <a:spcAft>
                <a:spcPts val="0"/>
              </a:spcAft>
              <a:buClr>
                <a:schemeClr val="dk2"/>
              </a:buClr>
              <a:buSzPts val="1500"/>
              <a:buFont typeface="Arial"/>
              <a:buChar char="—"/>
              <a:defRPr b="0" i="0" sz="1500" u="none" cap="none" strike="noStrike">
                <a:solidFill>
                  <a:schemeClr val="dk1"/>
                </a:solidFill>
                <a:latin typeface="Arial"/>
                <a:ea typeface="Arial"/>
                <a:cs typeface="Arial"/>
                <a:sym typeface="Arial"/>
              </a:defRPr>
            </a:lvl5pPr>
            <a:lvl6pPr lvl="5" marR="0" rtl="0" algn="l">
              <a:lnSpc>
                <a:spcPct val="100000"/>
              </a:lnSpc>
              <a:spcBef>
                <a:spcPts val="600"/>
              </a:spcBef>
              <a:spcAft>
                <a:spcPts val="0"/>
              </a:spcAft>
              <a:buClr>
                <a:schemeClr val="dk2"/>
              </a:buClr>
              <a:buSzPts val="1500"/>
              <a:buFont typeface="Arial"/>
              <a:buChar char="-"/>
              <a:defRPr b="0" i="0" sz="1500" u="none" cap="none" strike="noStrike">
                <a:solidFill>
                  <a:schemeClr val="dk2"/>
                </a:solidFill>
                <a:latin typeface="Arial"/>
                <a:ea typeface="Arial"/>
                <a:cs typeface="Arial"/>
                <a:sym typeface="Arial"/>
              </a:defRPr>
            </a:lvl6pPr>
            <a:lvl7pPr lvl="6" marR="0" rtl="0" algn="l">
              <a:lnSpc>
                <a:spcPct val="100000"/>
              </a:lnSpc>
              <a:spcBef>
                <a:spcPts val="600"/>
              </a:spcBef>
              <a:spcAft>
                <a:spcPts val="0"/>
              </a:spcAft>
              <a:buClr>
                <a:schemeClr val="dk2"/>
              </a:buClr>
              <a:buSzPts val="1500"/>
              <a:buFont typeface="Arial"/>
              <a:buChar char="—"/>
              <a:defRPr b="0" i="0" sz="1500" u="none" cap="none" strike="noStrike">
                <a:solidFill>
                  <a:schemeClr val="dk2"/>
                </a:solidFill>
                <a:latin typeface="Arial"/>
                <a:ea typeface="Arial"/>
                <a:cs typeface="Arial"/>
                <a:sym typeface="Arial"/>
              </a:defRPr>
            </a:lvl7pPr>
            <a:lvl8pPr lvl="7" marR="0" rtl="0" algn="l">
              <a:lnSpc>
                <a:spcPct val="100000"/>
              </a:lnSpc>
              <a:spcBef>
                <a:spcPts val="600"/>
              </a:spcBef>
              <a:spcAft>
                <a:spcPts val="0"/>
              </a:spcAft>
              <a:buClr>
                <a:schemeClr val="dk2"/>
              </a:buClr>
              <a:buSzPts val="1500"/>
              <a:buFont typeface="Arial"/>
              <a:buChar char="-"/>
              <a:defRPr b="0" i="0" sz="1500" u="none" cap="none" strike="noStrike">
                <a:solidFill>
                  <a:schemeClr val="dk2"/>
                </a:solidFill>
                <a:latin typeface="Arial"/>
                <a:ea typeface="Arial"/>
                <a:cs typeface="Arial"/>
                <a:sym typeface="Arial"/>
              </a:defRPr>
            </a:lvl8pPr>
            <a:lvl9pPr lvl="8" marR="0" rtl="0" algn="l">
              <a:lnSpc>
                <a:spcPct val="90000"/>
              </a:lnSpc>
              <a:spcBef>
                <a:spcPts val="6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8" name="Google Shape;118;p33"/>
          <p:cNvSpPr txBox="1"/>
          <p:nvPr>
            <p:ph idx="1" type="body"/>
          </p:nvPr>
        </p:nvSpPr>
        <p:spPr>
          <a:xfrm>
            <a:off x="1003200" y="3742126"/>
            <a:ext cx="3187200" cy="21348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2"/>
              </a:buClr>
              <a:buSzPts val="1800"/>
              <a:buNone/>
              <a:defRPr/>
            </a:lvl1pPr>
            <a:lvl2pPr indent="-228600" lvl="1" marL="914400" algn="l">
              <a:lnSpc>
                <a:spcPct val="100000"/>
              </a:lnSpc>
              <a:spcBef>
                <a:spcPts val="600"/>
              </a:spcBef>
              <a:spcAft>
                <a:spcPts val="0"/>
              </a:spcAft>
              <a:buClr>
                <a:schemeClr val="dk2"/>
              </a:buClr>
              <a:buSzPts val="1800"/>
              <a:buNone/>
              <a:defRPr/>
            </a:lvl2pPr>
            <a:lvl3pPr indent="-342900" lvl="2" marL="1371600" algn="l">
              <a:lnSpc>
                <a:spcPct val="100000"/>
              </a:lnSpc>
              <a:spcBef>
                <a:spcPts val="600"/>
              </a:spcBef>
              <a:spcAft>
                <a:spcPts val="0"/>
              </a:spcAft>
              <a:buSzPts val="1800"/>
              <a:buChar char="—"/>
              <a:defRPr/>
            </a:lvl3pPr>
            <a:lvl4pPr indent="-342900" lvl="3" marL="1828800" algn="l">
              <a:lnSpc>
                <a:spcPct val="100000"/>
              </a:lnSpc>
              <a:spcBef>
                <a:spcPts val="600"/>
              </a:spcBef>
              <a:spcAft>
                <a:spcPts val="0"/>
              </a:spcAft>
              <a:buSzPts val="1800"/>
              <a:buChar char="-"/>
              <a:defRPr/>
            </a:lvl4pPr>
            <a:lvl5pPr indent="-342900" lvl="4" marL="2286000" algn="l">
              <a:lnSpc>
                <a:spcPct val="100000"/>
              </a:lnSpc>
              <a:spcBef>
                <a:spcPts val="600"/>
              </a:spcBef>
              <a:spcAft>
                <a:spcPts val="0"/>
              </a:spcAft>
              <a:buSzPts val="1800"/>
              <a:buChar char="—"/>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119" name="Google Shape;119;p33"/>
          <p:cNvSpPr/>
          <p:nvPr>
            <p:ph idx="4" type="chart"/>
          </p:nvPr>
        </p:nvSpPr>
        <p:spPr>
          <a:xfrm>
            <a:off x="8049600" y="1331360"/>
            <a:ext cx="3139200" cy="21348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Clr>
                <a:schemeClr val="dk2"/>
              </a:buClr>
              <a:buSzPts val="1500"/>
              <a:buFont typeface="Arial"/>
              <a:buNone/>
              <a:defRPr b="1" i="0" sz="1500" u="none" cap="none" strike="noStrike">
                <a:solidFill>
                  <a:schemeClr val="dk2"/>
                </a:solidFill>
                <a:latin typeface="Arial"/>
                <a:ea typeface="Arial"/>
                <a:cs typeface="Arial"/>
                <a:sym typeface="Arial"/>
              </a:defRPr>
            </a:lvl1pPr>
            <a:lvl2pPr lvl="1" marR="0" rtl="0" algn="l">
              <a:lnSpc>
                <a:spcPct val="100000"/>
              </a:lnSpc>
              <a:spcBef>
                <a:spcPts val="600"/>
              </a:spcBef>
              <a:spcAft>
                <a:spcPts val="0"/>
              </a:spcAft>
              <a:buClr>
                <a:schemeClr val="dk2"/>
              </a:buClr>
              <a:buSzPts val="1500"/>
              <a:buFont typeface="Arial"/>
              <a:buNone/>
              <a:defRPr b="0" i="0" sz="1500" u="none" cap="none" strike="noStrike">
                <a:solidFill>
                  <a:schemeClr val="dk2"/>
                </a:solidFill>
                <a:latin typeface="Arial"/>
                <a:ea typeface="Arial"/>
                <a:cs typeface="Arial"/>
                <a:sym typeface="Arial"/>
              </a:defRPr>
            </a:lvl2pPr>
            <a:lvl3pPr lvl="2" marR="0" rtl="0" algn="l">
              <a:lnSpc>
                <a:spcPct val="100000"/>
              </a:lnSpc>
              <a:spcBef>
                <a:spcPts val="600"/>
              </a:spcBef>
              <a:spcAft>
                <a:spcPts val="0"/>
              </a:spcAft>
              <a:buClr>
                <a:schemeClr val="dk2"/>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100000"/>
              </a:lnSpc>
              <a:spcBef>
                <a:spcPts val="600"/>
              </a:spcBef>
              <a:spcAft>
                <a:spcPts val="0"/>
              </a:spcAft>
              <a:buClr>
                <a:schemeClr val="dk2"/>
              </a:buClr>
              <a:buSzPts val="1500"/>
              <a:buFont typeface="Arial"/>
              <a:buChar char="-"/>
              <a:defRPr b="0" i="0" sz="1500" u="none" cap="none" strike="noStrike">
                <a:solidFill>
                  <a:schemeClr val="dk1"/>
                </a:solidFill>
                <a:latin typeface="Arial"/>
                <a:ea typeface="Arial"/>
                <a:cs typeface="Arial"/>
                <a:sym typeface="Arial"/>
              </a:defRPr>
            </a:lvl4pPr>
            <a:lvl5pPr lvl="4" marR="0" rtl="0" algn="l">
              <a:lnSpc>
                <a:spcPct val="100000"/>
              </a:lnSpc>
              <a:spcBef>
                <a:spcPts val="600"/>
              </a:spcBef>
              <a:spcAft>
                <a:spcPts val="0"/>
              </a:spcAft>
              <a:buClr>
                <a:schemeClr val="dk2"/>
              </a:buClr>
              <a:buSzPts val="1500"/>
              <a:buFont typeface="Arial"/>
              <a:buChar char="—"/>
              <a:defRPr b="0" i="0" sz="1500" u="none" cap="none" strike="noStrike">
                <a:solidFill>
                  <a:schemeClr val="dk1"/>
                </a:solidFill>
                <a:latin typeface="Arial"/>
                <a:ea typeface="Arial"/>
                <a:cs typeface="Arial"/>
                <a:sym typeface="Arial"/>
              </a:defRPr>
            </a:lvl5pPr>
            <a:lvl6pPr lvl="5" marR="0" rtl="0" algn="l">
              <a:lnSpc>
                <a:spcPct val="100000"/>
              </a:lnSpc>
              <a:spcBef>
                <a:spcPts val="600"/>
              </a:spcBef>
              <a:spcAft>
                <a:spcPts val="0"/>
              </a:spcAft>
              <a:buClr>
                <a:schemeClr val="dk2"/>
              </a:buClr>
              <a:buSzPts val="1500"/>
              <a:buFont typeface="Arial"/>
              <a:buChar char="-"/>
              <a:defRPr b="0" i="0" sz="1500" u="none" cap="none" strike="noStrike">
                <a:solidFill>
                  <a:schemeClr val="dk2"/>
                </a:solidFill>
                <a:latin typeface="Arial"/>
                <a:ea typeface="Arial"/>
                <a:cs typeface="Arial"/>
                <a:sym typeface="Arial"/>
              </a:defRPr>
            </a:lvl6pPr>
            <a:lvl7pPr lvl="6" marR="0" rtl="0" algn="l">
              <a:lnSpc>
                <a:spcPct val="100000"/>
              </a:lnSpc>
              <a:spcBef>
                <a:spcPts val="600"/>
              </a:spcBef>
              <a:spcAft>
                <a:spcPts val="0"/>
              </a:spcAft>
              <a:buClr>
                <a:schemeClr val="dk2"/>
              </a:buClr>
              <a:buSzPts val="1500"/>
              <a:buFont typeface="Arial"/>
              <a:buChar char="—"/>
              <a:defRPr b="0" i="0" sz="1500" u="none" cap="none" strike="noStrike">
                <a:solidFill>
                  <a:schemeClr val="dk2"/>
                </a:solidFill>
                <a:latin typeface="Arial"/>
                <a:ea typeface="Arial"/>
                <a:cs typeface="Arial"/>
                <a:sym typeface="Arial"/>
              </a:defRPr>
            </a:lvl7pPr>
            <a:lvl8pPr lvl="7" marR="0" rtl="0" algn="l">
              <a:lnSpc>
                <a:spcPct val="100000"/>
              </a:lnSpc>
              <a:spcBef>
                <a:spcPts val="600"/>
              </a:spcBef>
              <a:spcAft>
                <a:spcPts val="0"/>
              </a:spcAft>
              <a:buClr>
                <a:schemeClr val="dk2"/>
              </a:buClr>
              <a:buSzPts val="1500"/>
              <a:buFont typeface="Arial"/>
              <a:buChar char="-"/>
              <a:defRPr b="0" i="0" sz="1500" u="none" cap="none" strike="noStrike">
                <a:solidFill>
                  <a:schemeClr val="dk2"/>
                </a:solidFill>
                <a:latin typeface="Arial"/>
                <a:ea typeface="Arial"/>
                <a:cs typeface="Arial"/>
                <a:sym typeface="Arial"/>
              </a:defRPr>
            </a:lvl8pPr>
            <a:lvl9pPr lvl="8" marR="0" rtl="0" algn="l">
              <a:lnSpc>
                <a:spcPct val="90000"/>
              </a:lnSpc>
              <a:spcBef>
                <a:spcPts val="6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0" name="Google Shape;120;p33"/>
          <p:cNvSpPr txBox="1"/>
          <p:nvPr>
            <p:ph idx="5" type="body"/>
          </p:nvPr>
        </p:nvSpPr>
        <p:spPr>
          <a:xfrm>
            <a:off x="4502400" y="3742126"/>
            <a:ext cx="3187200" cy="21348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2"/>
              </a:buClr>
              <a:buSzPts val="1800"/>
              <a:buNone/>
              <a:defRPr/>
            </a:lvl1pPr>
            <a:lvl2pPr indent="-228600" lvl="1" marL="914400" algn="l">
              <a:lnSpc>
                <a:spcPct val="100000"/>
              </a:lnSpc>
              <a:spcBef>
                <a:spcPts val="600"/>
              </a:spcBef>
              <a:spcAft>
                <a:spcPts val="0"/>
              </a:spcAft>
              <a:buClr>
                <a:schemeClr val="dk2"/>
              </a:buClr>
              <a:buSzPts val="1800"/>
              <a:buNone/>
              <a:defRPr/>
            </a:lvl2pPr>
            <a:lvl3pPr indent="-342900" lvl="2" marL="1371600" algn="l">
              <a:lnSpc>
                <a:spcPct val="100000"/>
              </a:lnSpc>
              <a:spcBef>
                <a:spcPts val="600"/>
              </a:spcBef>
              <a:spcAft>
                <a:spcPts val="0"/>
              </a:spcAft>
              <a:buSzPts val="1800"/>
              <a:buChar char="—"/>
              <a:defRPr/>
            </a:lvl3pPr>
            <a:lvl4pPr indent="-342900" lvl="3" marL="1828800" algn="l">
              <a:lnSpc>
                <a:spcPct val="100000"/>
              </a:lnSpc>
              <a:spcBef>
                <a:spcPts val="600"/>
              </a:spcBef>
              <a:spcAft>
                <a:spcPts val="0"/>
              </a:spcAft>
              <a:buSzPts val="1800"/>
              <a:buChar char="-"/>
              <a:defRPr/>
            </a:lvl4pPr>
            <a:lvl5pPr indent="-342900" lvl="4" marL="2286000" algn="l">
              <a:lnSpc>
                <a:spcPct val="100000"/>
              </a:lnSpc>
              <a:spcBef>
                <a:spcPts val="600"/>
              </a:spcBef>
              <a:spcAft>
                <a:spcPts val="0"/>
              </a:spcAft>
              <a:buSzPts val="1800"/>
              <a:buChar char="—"/>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121" name="Google Shape;121;p33"/>
          <p:cNvSpPr txBox="1"/>
          <p:nvPr>
            <p:ph idx="6" type="body"/>
          </p:nvPr>
        </p:nvSpPr>
        <p:spPr>
          <a:xfrm>
            <a:off x="8001600" y="3742126"/>
            <a:ext cx="3187200" cy="21348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2"/>
              </a:buClr>
              <a:buSzPts val="1800"/>
              <a:buNone/>
              <a:defRPr/>
            </a:lvl1pPr>
            <a:lvl2pPr indent="-228600" lvl="1" marL="914400" algn="l">
              <a:lnSpc>
                <a:spcPct val="100000"/>
              </a:lnSpc>
              <a:spcBef>
                <a:spcPts val="600"/>
              </a:spcBef>
              <a:spcAft>
                <a:spcPts val="0"/>
              </a:spcAft>
              <a:buClr>
                <a:schemeClr val="dk2"/>
              </a:buClr>
              <a:buSzPts val="1800"/>
              <a:buNone/>
              <a:defRPr/>
            </a:lvl2pPr>
            <a:lvl3pPr indent="-342900" lvl="2" marL="1371600" algn="l">
              <a:lnSpc>
                <a:spcPct val="100000"/>
              </a:lnSpc>
              <a:spcBef>
                <a:spcPts val="600"/>
              </a:spcBef>
              <a:spcAft>
                <a:spcPts val="0"/>
              </a:spcAft>
              <a:buSzPts val="1800"/>
              <a:buChar char="—"/>
              <a:defRPr/>
            </a:lvl3pPr>
            <a:lvl4pPr indent="-342900" lvl="3" marL="1828800" algn="l">
              <a:lnSpc>
                <a:spcPct val="100000"/>
              </a:lnSpc>
              <a:spcBef>
                <a:spcPts val="600"/>
              </a:spcBef>
              <a:spcAft>
                <a:spcPts val="0"/>
              </a:spcAft>
              <a:buSzPts val="1800"/>
              <a:buChar char="-"/>
              <a:defRPr/>
            </a:lvl4pPr>
            <a:lvl5pPr indent="-342900" lvl="4" marL="2286000" algn="l">
              <a:lnSpc>
                <a:spcPct val="100000"/>
              </a:lnSpc>
              <a:spcBef>
                <a:spcPts val="600"/>
              </a:spcBef>
              <a:spcAft>
                <a:spcPts val="0"/>
              </a:spcAft>
              <a:buSzPts val="1800"/>
              <a:buChar char="—"/>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CESS FIVE COLUMN">
  <p:cSld name="PROCESS FIVE COLUMN">
    <p:spTree>
      <p:nvGrpSpPr>
        <p:cNvPr id="122" name="Shape 122"/>
        <p:cNvGrpSpPr/>
        <p:nvPr/>
      </p:nvGrpSpPr>
      <p:grpSpPr>
        <a:xfrm>
          <a:off x="0" y="0"/>
          <a:ext cx="0" cy="0"/>
          <a:chOff x="0" y="0"/>
          <a:chExt cx="0" cy="0"/>
        </a:xfrm>
      </p:grpSpPr>
      <p:sp>
        <p:nvSpPr>
          <p:cNvPr id="123" name="Google Shape;123;p34"/>
          <p:cNvSpPr txBox="1"/>
          <p:nvPr>
            <p:ph type="title"/>
          </p:nvPr>
        </p:nvSpPr>
        <p:spPr>
          <a:xfrm>
            <a:off x="1003200" y="432000"/>
            <a:ext cx="10185600" cy="5184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4" name="Google Shape;124;p34"/>
          <p:cNvSpPr txBox="1"/>
          <p:nvPr>
            <p:ph idx="1" type="body"/>
          </p:nvPr>
        </p:nvSpPr>
        <p:spPr>
          <a:xfrm>
            <a:off x="1003200" y="2172526"/>
            <a:ext cx="1876800" cy="37044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2"/>
              </a:buClr>
              <a:buSzPts val="1400"/>
              <a:buFont typeface="Arial"/>
              <a:buNone/>
              <a:defRPr sz="1400"/>
            </a:lvl1pPr>
            <a:lvl2pPr indent="-228600" lvl="1" marL="914400" algn="l">
              <a:lnSpc>
                <a:spcPct val="100000"/>
              </a:lnSpc>
              <a:spcBef>
                <a:spcPts val="600"/>
              </a:spcBef>
              <a:spcAft>
                <a:spcPts val="0"/>
              </a:spcAft>
              <a:buClr>
                <a:schemeClr val="dk2"/>
              </a:buClr>
              <a:buSzPts val="1400"/>
              <a:buFont typeface="Arial"/>
              <a:buNone/>
              <a:defRPr sz="1400"/>
            </a:lvl2pPr>
            <a:lvl3pPr indent="-317500" lvl="2" marL="1371600" algn="l">
              <a:lnSpc>
                <a:spcPct val="100000"/>
              </a:lnSpc>
              <a:spcBef>
                <a:spcPts val="600"/>
              </a:spcBef>
              <a:spcAft>
                <a:spcPts val="0"/>
              </a:spcAft>
              <a:buSzPts val="1400"/>
              <a:buChar char="—"/>
              <a:defRPr sz="1400"/>
            </a:lvl3pPr>
            <a:lvl4pPr indent="-317500" lvl="3" marL="1828800" algn="l">
              <a:lnSpc>
                <a:spcPct val="100000"/>
              </a:lnSpc>
              <a:spcBef>
                <a:spcPts val="600"/>
              </a:spcBef>
              <a:spcAft>
                <a:spcPts val="0"/>
              </a:spcAft>
              <a:buSzPts val="1400"/>
              <a:buChar char="-"/>
              <a:defRPr sz="1400"/>
            </a:lvl4pPr>
            <a:lvl5pPr indent="-317500" lvl="4" marL="2286000" algn="l">
              <a:lnSpc>
                <a:spcPct val="100000"/>
              </a:lnSpc>
              <a:spcBef>
                <a:spcPts val="600"/>
              </a:spcBef>
              <a:spcAft>
                <a:spcPts val="0"/>
              </a:spcAft>
              <a:buSzPts val="1400"/>
              <a:buChar char="—"/>
              <a:defRPr sz="1400"/>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125" name="Google Shape;125;p34"/>
          <p:cNvSpPr txBox="1"/>
          <p:nvPr>
            <p:ph idx="2" type="body"/>
          </p:nvPr>
        </p:nvSpPr>
        <p:spPr>
          <a:xfrm>
            <a:off x="3080400" y="2172526"/>
            <a:ext cx="1876800" cy="37044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2"/>
              </a:buClr>
              <a:buSzPts val="1400"/>
              <a:buFont typeface="Arial"/>
              <a:buNone/>
              <a:defRPr sz="1400"/>
            </a:lvl1pPr>
            <a:lvl2pPr indent="-228600" lvl="1" marL="914400" algn="l">
              <a:lnSpc>
                <a:spcPct val="100000"/>
              </a:lnSpc>
              <a:spcBef>
                <a:spcPts val="600"/>
              </a:spcBef>
              <a:spcAft>
                <a:spcPts val="0"/>
              </a:spcAft>
              <a:buClr>
                <a:schemeClr val="dk2"/>
              </a:buClr>
              <a:buSzPts val="1400"/>
              <a:buFont typeface="Arial"/>
              <a:buNone/>
              <a:defRPr sz="1400"/>
            </a:lvl2pPr>
            <a:lvl3pPr indent="-317500" lvl="2" marL="1371600" algn="l">
              <a:lnSpc>
                <a:spcPct val="100000"/>
              </a:lnSpc>
              <a:spcBef>
                <a:spcPts val="600"/>
              </a:spcBef>
              <a:spcAft>
                <a:spcPts val="0"/>
              </a:spcAft>
              <a:buSzPts val="1400"/>
              <a:buChar char="—"/>
              <a:defRPr sz="1400"/>
            </a:lvl3pPr>
            <a:lvl4pPr indent="-317500" lvl="3" marL="1828800" algn="l">
              <a:lnSpc>
                <a:spcPct val="100000"/>
              </a:lnSpc>
              <a:spcBef>
                <a:spcPts val="600"/>
              </a:spcBef>
              <a:spcAft>
                <a:spcPts val="0"/>
              </a:spcAft>
              <a:buSzPts val="1400"/>
              <a:buChar char="-"/>
              <a:defRPr sz="1400"/>
            </a:lvl4pPr>
            <a:lvl5pPr indent="-317500" lvl="4" marL="2286000" algn="l">
              <a:lnSpc>
                <a:spcPct val="100000"/>
              </a:lnSpc>
              <a:spcBef>
                <a:spcPts val="600"/>
              </a:spcBef>
              <a:spcAft>
                <a:spcPts val="0"/>
              </a:spcAft>
              <a:buSzPts val="1400"/>
              <a:buChar char="—"/>
              <a:defRPr sz="1400"/>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126" name="Google Shape;126;p34"/>
          <p:cNvSpPr txBox="1"/>
          <p:nvPr>
            <p:ph idx="3" type="body"/>
          </p:nvPr>
        </p:nvSpPr>
        <p:spPr>
          <a:xfrm>
            <a:off x="5157600" y="2172526"/>
            <a:ext cx="1876800" cy="37044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2"/>
              </a:buClr>
              <a:buSzPts val="1400"/>
              <a:buFont typeface="Arial"/>
              <a:buNone/>
              <a:defRPr sz="1400"/>
            </a:lvl1pPr>
            <a:lvl2pPr indent="-228600" lvl="1" marL="914400" algn="l">
              <a:lnSpc>
                <a:spcPct val="100000"/>
              </a:lnSpc>
              <a:spcBef>
                <a:spcPts val="600"/>
              </a:spcBef>
              <a:spcAft>
                <a:spcPts val="0"/>
              </a:spcAft>
              <a:buClr>
                <a:schemeClr val="dk2"/>
              </a:buClr>
              <a:buSzPts val="1400"/>
              <a:buFont typeface="Arial"/>
              <a:buNone/>
              <a:defRPr sz="1400"/>
            </a:lvl2pPr>
            <a:lvl3pPr indent="-317500" lvl="2" marL="1371600" algn="l">
              <a:lnSpc>
                <a:spcPct val="100000"/>
              </a:lnSpc>
              <a:spcBef>
                <a:spcPts val="600"/>
              </a:spcBef>
              <a:spcAft>
                <a:spcPts val="0"/>
              </a:spcAft>
              <a:buSzPts val="1400"/>
              <a:buChar char="—"/>
              <a:defRPr sz="1400"/>
            </a:lvl3pPr>
            <a:lvl4pPr indent="-317500" lvl="3" marL="1828800" algn="l">
              <a:lnSpc>
                <a:spcPct val="100000"/>
              </a:lnSpc>
              <a:spcBef>
                <a:spcPts val="600"/>
              </a:spcBef>
              <a:spcAft>
                <a:spcPts val="0"/>
              </a:spcAft>
              <a:buSzPts val="1400"/>
              <a:buChar char="-"/>
              <a:defRPr sz="1400"/>
            </a:lvl4pPr>
            <a:lvl5pPr indent="-317500" lvl="4" marL="2286000" algn="l">
              <a:lnSpc>
                <a:spcPct val="100000"/>
              </a:lnSpc>
              <a:spcBef>
                <a:spcPts val="600"/>
              </a:spcBef>
              <a:spcAft>
                <a:spcPts val="0"/>
              </a:spcAft>
              <a:buSzPts val="1400"/>
              <a:buChar char="—"/>
              <a:defRPr sz="1400"/>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127" name="Google Shape;127;p34"/>
          <p:cNvSpPr txBox="1"/>
          <p:nvPr>
            <p:ph idx="4" type="body"/>
          </p:nvPr>
        </p:nvSpPr>
        <p:spPr>
          <a:xfrm>
            <a:off x="7234800" y="2172526"/>
            <a:ext cx="1876800" cy="37044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2"/>
              </a:buClr>
              <a:buSzPts val="1400"/>
              <a:buFont typeface="Arial"/>
              <a:buNone/>
              <a:defRPr sz="1400"/>
            </a:lvl1pPr>
            <a:lvl2pPr indent="-228600" lvl="1" marL="914400" algn="l">
              <a:lnSpc>
                <a:spcPct val="100000"/>
              </a:lnSpc>
              <a:spcBef>
                <a:spcPts val="600"/>
              </a:spcBef>
              <a:spcAft>
                <a:spcPts val="0"/>
              </a:spcAft>
              <a:buClr>
                <a:schemeClr val="dk2"/>
              </a:buClr>
              <a:buSzPts val="1400"/>
              <a:buFont typeface="Arial"/>
              <a:buNone/>
              <a:defRPr sz="1400"/>
            </a:lvl2pPr>
            <a:lvl3pPr indent="-317500" lvl="2" marL="1371600" algn="l">
              <a:lnSpc>
                <a:spcPct val="100000"/>
              </a:lnSpc>
              <a:spcBef>
                <a:spcPts val="600"/>
              </a:spcBef>
              <a:spcAft>
                <a:spcPts val="0"/>
              </a:spcAft>
              <a:buSzPts val="1400"/>
              <a:buChar char="—"/>
              <a:defRPr sz="1400"/>
            </a:lvl3pPr>
            <a:lvl4pPr indent="-317500" lvl="3" marL="1828800" algn="l">
              <a:lnSpc>
                <a:spcPct val="100000"/>
              </a:lnSpc>
              <a:spcBef>
                <a:spcPts val="600"/>
              </a:spcBef>
              <a:spcAft>
                <a:spcPts val="0"/>
              </a:spcAft>
              <a:buSzPts val="1400"/>
              <a:buChar char="-"/>
              <a:defRPr sz="1400"/>
            </a:lvl4pPr>
            <a:lvl5pPr indent="-317500" lvl="4" marL="2286000" algn="l">
              <a:lnSpc>
                <a:spcPct val="100000"/>
              </a:lnSpc>
              <a:spcBef>
                <a:spcPts val="600"/>
              </a:spcBef>
              <a:spcAft>
                <a:spcPts val="0"/>
              </a:spcAft>
              <a:buSzPts val="1400"/>
              <a:buChar char="—"/>
              <a:defRPr sz="1400"/>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128" name="Google Shape;128;p34"/>
          <p:cNvSpPr/>
          <p:nvPr>
            <p:ph idx="5" type="body"/>
          </p:nvPr>
        </p:nvSpPr>
        <p:spPr>
          <a:xfrm>
            <a:off x="1003200" y="1322388"/>
            <a:ext cx="1876800" cy="604800"/>
          </a:xfrm>
          <a:prstGeom prst="homePlate">
            <a:avLst>
              <a:gd fmla="val 31970" name="adj"/>
            </a:avLst>
          </a:prstGeom>
          <a:solidFill>
            <a:schemeClr val="dk2"/>
          </a:solidFill>
          <a:ln>
            <a:noFill/>
          </a:ln>
        </p:spPr>
        <p:txBody>
          <a:bodyPr anchorCtr="0" anchor="ctr" bIns="54000" lIns="54000" spcFirstLastPara="1" rIns="54000" wrap="square" tIns="54000">
            <a:noAutofit/>
          </a:bodyPr>
          <a:lstStyle>
            <a:lvl1pPr indent="-228600" lvl="0" marL="457200" algn="l">
              <a:lnSpc>
                <a:spcPct val="100000"/>
              </a:lnSpc>
              <a:spcBef>
                <a:spcPts val="0"/>
              </a:spcBef>
              <a:spcAft>
                <a:spcPts val="0"/>
              </a:spcAft>
              <a:buClr>
                <a:schemeClr val="lt1"/>
              </a:buClr>
              <a:buSzPts val="1400"/>
              <a:buFont typeface="Arial"/>
              <a:buNone/>
              <a:defRPr sz="1400">
                <a:solidFill>
                  <a:schemeClr val="lt1"/>
                </a:solidFill>
              </a:defRPr>
            </a:lvl1pPr>
            <a:lvl2pPr indent="-228600" lvl="1" marL="914400" algn="l">
              <a:lnSpc>
                <a:spcPct val="100000"/>
              </a:lnSpc>
              <a:spcBef>
                <a:spcPts val="600"/>
              </a:spcBef>
              <a:spcAft>
                <a:spcPts val="0"/>
              </a:spcAft>
              <a:buClr>
                <a:schemeClr val="lt1"/>
              </a:buClr>
              <a:buSzPts val="1400"/>
              <a:buFont typeface="Arial"/>
              <a:buNone/>
              <a:defRPr sz="1400">
                <a:solidFill>
                  <a:schemeClr val="lt1"/>
                </a:solidFill>
              </a:defRPr>
            </a:lvl2pPr>
            <a:lvl3pPr indent="-317500" lvl="2" marL="1371600" algn="l">
              <a:lnSpc>
                <a:spcPct val="100000"/>
              </a:lnSpc>
              <a:spcBef>
                <a:spcPts val="600"/>
              </a:spcBef>
              <a:spcAft>
                <a:spcPts val="0"/>
              </a:spcAft>
              <a:buSzPts val="1400"/>
              <a:buChar char="—"/>
              <a:defRPr sz="1400">
                <a:solidFill>
                  <a:schemeClr val="lt1"/>
                </a:solidFill>
              </a:defRPr>
            </a:lvl3pPr>
            <a:lvl4pPr indent="-317500" lvl="3" marL="1828800" algn="l">
              <a:lnSpc>
                <a:spcPct val="100000"/>
              </a:lnSpc>
              <a:spcBef>
                <a:spcPts val="600"/>
              </a:spcBef>
              <a:spcAft>
                <a:spcPts val="0"/>
              </a:spcAft>
              <a:buSzPts val="1400"/>
              <a:buChar char="-"/>
              <a:defRPr sz="1400">
                <a:solidFill>
                  <a:schemeClr val="lt1"/>
                </a:solidFill>
              </a:defRPr>
            </a:lvl4pPr>
            <a:lvl5pPr indent="-317500" lvl="4" marL="2286000" algn="l">
              <a:lnSpc>
                <a:spcPct val="100000"/>
              </a:lnSpc>
              <a:spcBef>
                <a:spcPts val="600"/>
              </a:spcBef>
              <a:spcAft>
                <a:spcPts val="0"/>
              </a:spcAft>
              <a:buSzPts val="1400"/>
              <a:buChar char="—"/>
              <a:defRPr sz="1400">
                <a:solidFill>
                  <a:schemeClr val="lt1"/>
                </a:solidFill>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129" name="Google Shape;129;p34"/>
          <p:cNvSpPr/>
          <p:nvPr>
            <p:ph idx="6" type="body"/>
          </p:nvPr>
        </p:nvSpPr>
        <p:spPr>
          <a:xfrm>
            <a:off x="3080400" y="1322388"/>
            <a:ext cx="1876800" cy="604800"/>
          </a:xfrm>
          <a:prstGeom prst="chevron">
            <a:avLst>
              <a:gd fmla="val 31101" name="adj"/>
            </a:avLst>
          </a:prstGeom>
          <a:solidFill>
            <a:schemeClr val="dk2"/>
          </a:solidFill>
          <a:ln>
            <a:noFill/>
          </a:ln>
        </p:spPr>
        <p:txBody>
          <a:bodyPr anchorCtr="0" anchor="ctr" bIns="54000" lIns="54000" spcFirstLastPara="1" rIns="54000" wrap="square" tIns="54000">
            <a:noAutofit/>
          </a:bodyPr>
          <a:lstStyle>
            <a:lvl1pPr indent="-228600" lvl="0" marL="457200" algn="l">
              <a:lnSpc>
                <a:spcPct val="100000"/>
              </a:lnSpc>
              <a:spcBef>
                <a:spcPts val="0"/>
              </a:spcBef>
              <a:spcAft>
                <a:spcPts val="0"/>
              </a:spcAft>
              <a:buClr>
                <a:schemeClr val="lt1"/>
              </a:buClr>
              <a:buSzPts val="1400"/>
              <a:buFont typeface="Arial"/>
              <a:buNone/>
              <a:defRPr sz="1400">
                <a:solidFill>
                  <a:schemeClr val="lt1"/>
                </a:solidFill>
              </a:defRPr>
            </a:lvl1pPr>
            <a:lvl2pPr indent="-228600" lvl="1" marL="914400" algn="l">
              <a:lnSpc>
                <a:spcPct val="100000"/>
              </a:lnSpc>
              <a:spcBef>
                <a:spcPts val="600"/>
              </a:spcBef>
              <a:spcAft>
                <a:spcPts val="0"/>
              </a:spcAft>
              <a:buClr>
                <a:schemeClr val="lt1"/>
              </a:buClr>
              <a:buSzPts val="1400"/>
              <a:buFont typeface="Arial"/>
              <a:buNone/>
              <a:defRPr sz="1400">
                <a:solidFill>
                  <a:schemeClr val="lt1"/>
                </a:solidFill>
              </a:defRPr>
            </a:lvl2pPr>
            <a:lvl3pPr indent="-317500" lvl="2" marL="1371600" algn="l">
              <a:lnSpc>
                <a:spcPct val="100000"/>
              </a:lnSpc>
              <a:spcBef>
                <a:spcPts val="600"/>
              </a:spcBef>
              <a:spcAft>
                <a:spcPts val="0"/>
              </a:spcAft>
              <a:buSzPts val="1400"/>
              <a:buChar char="—"/>
              <a:defRPr sz="1400">
                <a:solidFill>
                  <a:schemeClr val="lt1"/>
                </a:solidFill>
              </a:defRPr>
            </a:lvl3pPr>
            <a:lvl4pPr indent="-317500" lvl="3" marL="1828800" algn="l">
              <a:lnSpc>
                <a:spcPct val="100000"/>
              </a:lnSpc>
              <a:spcBef>
                <a:spcPts val="600"/>
              </a:spcBef>
              <a:spcAft>
                <a:spcPts val="0"/>
              </a:spcAft>
              <a:buSzPts val="1400"/>
              <a:buChar char="-"/>
              <a:defRPr sz="1400">
                <a:solidFill>
                  <a:schemeClr val="lt1"/>
                </a:solidFill>
              </a:defRPr>
            </a:lvl4pPr>
            <a:lvl5pPr indent="-317500" lvl="4" marL="2286000" algn="l">
              <a:lnSpc>
                <a:spcPct val="100000"/>
              </a:lnSpc>
              <a:spcBef>
                <a:spcPts val="600"/>
              </a:spcBef>
              <a:spcAft>
                <a:spcPts val="0"/>
              </a:spcAft>
              <a:buSzPts val="1400"/>
              <a:buChar char="—"/>
              <a:defRPr sz="1400">
                <a:solidFill>
                  <a:schemeClr val="lt1"/>
                </a:solidFill>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130" name="Google Shape;130;p34"/>
          <p:cNvSpPr/>
          <p:nvPr>
            <p:ph idx="7" type="body"/>
          </p:nvPr>
        </p:nvSpPr>
        <p:spPr>
          <a:xfrm>
            <a:off x="5157600" y="1322388"/>
            <a:ext cx="1876800" cy="604800"/>
          </a:xfrm>
          <a:prstGeom prst="chevron">
            <a:avLst>
              <a:gd fmla="val 31101" name="adj"/>
            </a:avLst>
          </a:prstGeom>
          <a:solidFill>
            <a:schemeClr val="dk2"/>
          </a:solidFill>
          <a:ln>
            <a:noFill/>
          </a:ln>
        </p:spPr>
        <p:txBody>
          <a:bodyPr anchorCtr="0" anchor="ctr" bIns="54000" lIns="54000" spcFirstLastPara="1" rIns="54000" wrap="square" tIns="54000">
            <a:noAutofit/>
          </a:bodyPr>
          <a:lstStyle>
            <a:lvl1pPr indent="-228600" lvl="0" marL="457200" algn="l">
              <a:lnSpc>
                <a:spcPct val="100000"/>
              </a:lnSpc>
              <a:spcBef>
                <a:spcPts val="0"/>
              </a:spcBef>
              <a:spcAft>
                <a:spcPts val="0"/>
              </a:spcAft>
              <a:buClr>
                <a:schemeClr val="lt1"/>
              </a:buClr>
              <a:buSzPts val="1400"/>
              <a:buFont typeface="Arial"/>
              <a:buNone/>
              <a:defRPr sz="1400">
                <a:solidFill>
                  <a:schemeClr val="lt1"/>
                </a:solidFill>
              </a:defRPr>
            </a:lvl1pPr>
            <a:lvl2pPr indent="-228600" lvl="1" marL="914400" algn="l">
              <a:lnSpc>
                <a:spcPct val="100000"/>
              </a:lnSpc>
              <a:spcBef>
                <a:spcPts val="600"/>
              </a:spcBef>
              <a:spcAft>
                <a:spcPts val="0"/>
              </a:spcAft>
              <a:buClr>
                <a:schemeClr val="lt1"/>
              </a:buClr>
              <a:buSzPts val="1400"/>
              <a:buFont typeface="Arial"/>
              <a:buNone/>
              <a:defRPr sz="1400">
                <a:solidFill>
                  <a:schemeClr val="lt1"/>
                </a:solidFill>
              </a:defRPr>
            </a:lvl2pPr>
            <a:lvl3pPr indent="-317500" lvl="2" marL="1371600" algn="l">
              <a:lnSpc>
                <a:spcPct val="100000"/>
              </a:lnSpc>
              <a:spcBef>
                <a:spcPts val="600"/>
              </a:spcBef>
              <a:spcAft>
                <a:spcPts val="0"/>
              </a:spcAft>
              <a:buSzPts val="1400"/>
              <a:buChar char="—"/>
              <a:defRPr sz="1400">
                <a:solidFill>
                  <a:schemeClr val="lt1"/>
                </a:solidFill>
              </a:defRPr>
            </a:lvl3pPr>
            <a:lvl4pPr indent="-317500" lvl="3" marL="1828800" algn="l">
              <a:lnSpc>
                <a:spcPct val="100000"/>
              </a:lnSpc>
              <a:spcBef>
                <a:spcPts val="600"/>
              </a:spcBef>
              <a:spcAft>
                <a:spcPts val="0"/>
              </a:spcAft>
              <a:buSzPts val="1400"/>
              <a:buChar char="-"/>
              <a:defRPr sz="1400">
                <a:solidFill>
                  <a:schemeClr val="lt1"/>
                </a:solidFill>
              </a:defRPr>
            </a:lvl4pPr>
            <a:lvl5pPr indent="-317500" lvl="4" marL="2286000" algn="l">
              <a:lnSpc>
                <a:spcPct val="100000"/>
              </a:lnSpc>
              <a:spcBef>
                <a:spcPts val="600"/>
              </a:spcBef>
              <a:spcAft>
                <a:spcPts val="0"/>
              </a:spcAft>
              <a:buSzPts val="1400"/>
              <a:buChar char="—"/>
              <a:defRPr sz="1400">
                <a:solidFill>
                  <a:schemeClr val="lt1"/>
                </a:solidFill>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131" name="Google Shape;131;p34"/>
          <p:cNvSpPr/>
          <p:nvPr>
            <p:ph idx="8" type="body"/>
          </p:nvPr>
        </p:nvSpPr>
        <p:spPr>
          <a:xfrm>
            <a:off x="7234800" y="1322388"/>
            <a:ext cx="1876800" cy="604800"/>
          </a:xfrm>
          <a:prstGeom prst="chevron">
            <a:avLst>
              <a:gd fmla="val 31101" name="adj"/>
            </a:avLst>
          </a:prstGeom>
          <a:solidFill>
            <a:schemeClr val="dk2"/>
          </a:solidFill>
          <a:ln>
            <a:noFill/>
          </a:ln>
        </p:spPr>
        <p:txBody>
          <a:bodyPr anchorCtr="0" anchor="ctr" bIns="54000" lIns="54000" spcFirstLastPara="1" rIns="54000" wrap="square" tIns="54000">
            <a:noAutofit/>
          </a:bodyPr>
          <a:lstStyle>
            <a:lvl1pPr indent="-228600" lvl="0" marL="457200" algn="l">
              <a:lnSpc>
                <a:spcPct val="100000"/>
              </a:lnSpc>
              <a:spcBef>
                <a:spcPts val="0"/>
              </a:spcBef>
              <a:spcAft>
                <a:spcPts val="0"/>
              </a:spcAft>
              <a:buClr>
                <a:schemeClr val="lt1"/>
              </a:buClr>
              <a:buSzPts val="1400"/>
              <a:buFont typeface="Arial"/>
              <a:buNone/>
              <a:defRPr sz="1400">
                <a:solidFill>
                  <a:schemeClr val="lt1"/>
                </a:solidFill>
              </a:defRPr>
            </a:lvl1pPr>
            <a:lvl2pPr indent="-228600" lvl="1" marL="914400" algn="l">
              <a:lnSpc>
                <a:spcPct val="100000"/>
              </a:lnSpc>
              <a:spcBef>
                <a:spcPts val="600"/>
              </a:spcBef>
              <a:spcAft>
                <a:spcPts val="0"/>
              </a:spcAft>
              <a:buClr>
                <a:schemeClr val="lt1"/>
              </a:buClr>
              <a:buSzPts val="1400"/>
              <a:buFont typeface="Arial"/>
              <a:buNone/>
              <a:defRPr sz="1400">
                <a:solidFill>
                  <a:schemeClr val="lt1"/>
                </a:solidFill>
              </a:defRPr>
            </a:lvl2pPr>
            <a:lvl3pPr indent="-317500" lvl="2" marL="1371600" algn="l">
              <a:lnSpc>
                <a:spcPct val="100000"/>
              </a:lnSpc>
              <a:spcBef>
                <a:spcPts val="600"/>
              </a:spcBef>
              <a:spcAft>
                <a:spcPts val="0"/>
              </a:spcAft>
              <a:buSzPts val="1400"/>
              <a:buChar char="—"/>
              <a:defRPr sz="1400">
                <a:solidFill>
                  <a:schemeClr val="lt1"/>
                </a:solidFill>
              </a:defRPr>
            </a:lvl3pPr>
            <a:lvl4pPr indent="-317500" lvl="3" marL="1828800" algn="l">
              <a:lnSpc>
                <a:spcPct val="100000"/>
              </a:lnSpc>
              <a:spcBef>
                <a:spcPts val="600"/>
              </a:spcBef>
              <a:spcAft>
                <a:spcPts val="0"/>
              </a:spcAft>
              <a:buSzPts val="1400"/>
              <a:buChar char="-"/>
              <a:defRPr sz="1400">
                <a:solidFill>
                  <a:schemeClr val="lt1"/>
                </a:solidFill>
              </a:defRPr>
            </a:lvl4pPr>
            <a:lvl5pPr indent="-317500" lvl="4" marL="2286000" algn="l">
              <a:lnSpc>
                <a:spcPct val="100000"/>
              </a:lnSpc>
              <a:spcBef>
                <a:spcPts val="600"/>
              </a:spcBef>
              <a:spcAft>
                <a:spcPts val="0"/>
              </a:spcAft>
              <a:buSzPts val="1400"/>
              <a:buChar char="—"/>
              <a:defRPr sz="1400">
                <a:solidFill>
                  <a:schemeClr val="lt1"/>
                </a:solidFill>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132" name="Google Shape;132;p34"/>
          <p:cNvSpPr/>
          <p:nvPr>
            <p:ph idx="9" type="body"/>
          </p:nvPr>
        </p:nvSpPr>
        <p:spPr>
          <a:xfrm>
            <a:off x="9312000" y="1322388"/>
            <a:ext cx="1876800" cy="604800"/>
          </a:xfrm>
          <a:prstGeom prst="chevron">
            <a:avLst>
              <a:gd fmla="val 31101" name="adj"/>
            </a:avLst>
          </a:prstGeom>
          <a:solidFill>
            <a:schemeClr val="dk2"/>
          </a:solidFill>
          <a:ln>
            <a:noFill/>
          </a:ln>
        </p:spPr>
        <p:txBody>
          <a:bodyPr anchorCtr="0" anchor="ctr" bIns="54000" lIns="54000" spcFirstLastPara="1" rIns="54000" wrap="square" tIns="54000">
            <a:noAutofit/>
          </a:bodyPr>
          <a:lstStyle>
            <a:lvl1pPr indent="-228600" lvl="0" marL="457200" algn="l">
              <a:lnSpc>
                <a:spcPct val="100000"/>
              </a:lnSpc>
              <a:spcBef>
                <a:spcPts val="0"/>
              </a:spcBef>
              <a:spcAft>
                <a:spcPts val="0"/>
              </a:spcAft>
              <a:buClr>
                <a:schemeClr val="lt1"/>
              </a:buClr>
              <a:buSzPts val="1400"/>
              <a:buFont typeface="Arial"/>
              <a:buNone/>
              <a:defRPr sz="1400">
                <a:solidFill>
                  <a:schemeClr val="lt1"/>
                </a:solidFill>
              </a:defRPr>
            </a:lvl1pPr>
            <a:lvl2pPr indent="-228600" lvl="1" marL="914400" algn="l">
              <a:lnSpc>
                <a:spcPct val="100000"/>
              </a:lnSpc>
              <a:spcBef>
                <a:spcPts val="600"/>
              </a:spcBef>
              <a:spcAft>
                <a:spcPts val="0"/>
              </a:spcAft>
              <a:buClr>
                <a:schemeClr val="lt1"/>
              </a:buClr>
              <a:buSzPts val="1400"/>
              <a:buFont typeface="Arial"/>
              <a:buNone/>
              <a:defRPr sz="1400">
                <a:solidFill>
                  <a:schemeClr val="lt1"/>
                </a:solidFill>
              </a:defRPr>
            </a:lvl2pPr>
            <a:lvl3pPr indent="-317500" lvl="2" marL="1371600" algn="l">
              <a:lnSpc>
                <a:spcPct val="100000"/>
              </a:lnSpc>
              <a:spcBef>
                <a:spcPts val="600"/>
              </a:spcBef>
              <a:spcAft>
                <a:spcPts val="0"/>
              </a:spcAft>
              <a:buSzPts val="1400"/>
              <a:buChar char="—"/>
              <a:defRPr sz="1400">
                <a:solidFill>
                  <a:schemeClr val="lt1"/>
                </a:solidFill>
              </a:defRPr>
            </a:lvl3pPr>
            <a:lvl4pPr indent="-317500" lvl="3" marL="1828800" algn="l">
              <a:lnSpc>
                <a:spcPct val="100000"/>
              </a:lnSpc>
              <a:spcBef>
                <a:spcPts val="600"/>
              </a:spcBef>
              <a:spcAft>
                <a:spcPts val="0"/>
              </a:spcAft>
              <a:buSzPts val="1400"/>
              <a:buChar char="-"/>
              <a:defRPr sz="1400">
                <a:solidFill>
                  <a:schemeClr val="lt1"/>
                </a:solidFill>
              </a:defRPr>
            </a:lvl4pPr>
            <a:lvl5pPr indent="-317500" lvl="4" marL="2286000" algn="l">
              <a:lnSpc>
                <a:spcPct val="100000"/>
              </a:lnSpc>
              <a:spcBef>
                <a:spcPts val="600"/>
              </a:spcBef>
              <a:spcAft>
                <a:spcPts val="0"/>
              </a:spcAft>
              <a:buSzPts val="1400"/>
              <a:buChar char="—"/>
              <a:defRPr sz="1400">
                <a:solidFill>
                  <a:schemeClr val="lt1"/>
                </a:solidFill>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133" name="Google Shape;133;p34"/>
          <p:cNvSpPr txBox="1"/>
          <p:nvPr>
            <p:ph idx="13" type="body"/>
          </p:nvPr>
        </p:nvSpPr>
        <p:spPr>
          <a:xfrm>
            <a:off x="9312000" y="2172526"/>
            <a:ext cx="1876800" cy="37044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2"/>
              </a:buClr>
              <a:buSzPts val="1400"/>
              <a:buFont typeface="Arial"/>
              <a:buNone/>
              <a:defRPr sz="1400"/>
            </a:lvl1pPr>
            <a:lvl2pPr indent="-228600" lvl="1" marL="914400" algn="l">
              <a:lnSpc>
                <a:spcPct val="100000"/>
              </a:lnSpc>
              <a:spcBef>
                <a:spcPts val="600"/>
              </a:spcBef>
              <a:spcAft>
                <a:spcPts val="0"/>
              </a:spcAft>
              <a:buClr>
                <a:schemeClr val="dk2"/>
              </a:buClr>
              <a:buSzPts val="1400"/>
              <a:buFont typeface="Arial"/>
              <a:buNone/>
              <a:defRPr sz="1400"/>
            </a:lvl2pPr>
            <a:lvl3pPr indent="-317500" lvl="2" marL="1371600" algn="l">
              <a:lnSpc>
                <a:spcPct val="100000"/>
              </a:lnSpc>
              <a:spcBef>
                <a:spcPts val="600"/>
              </a:spcBef>
              <a:spcAft>
                <a:spcPts val="0"/>
              </a:spcAft>
              <a:buSzPts val="1400"/>
              <a:buChar char="—"/>
              <a:defRPr sz="1400"/>
            </a:lvl3pPr>
            <a:lvl4pPr indent="-317500" lvl="3" marL="1828800" algn="l">
              <a:lnSpc>
                <a:spcPct val="100000"/>
              </a:lnSpc>
              <a:spcBef>
                <a:spcPts val="600"/>
              </a:spcBef>
              <a:spcAft>
                <a:spcPts val="0"/>
              </a:spcAft>
              <a:buSzPts val="1400"/>
              <a:buChar char="-"/>
              <a:defRPr sz="1400"/>
            </a:lvl4pPr>
            <a:lvl5pPr indent="-317500" lvl="4" marL="2286000" algn="l">
              <a:lnSpc>
                <a:spcPct val="100000"/>
              </a:lnSpc>
              <a:spcBef>
                <a:spcPts val="600"/>
              </a:spcBef>
              <a:spcAft>
                <a:spcPts val="0"/>
              </a:spcAft>
              <a:buSzPts val="1400"/>
              <a:buChar char="—"/>
              <a:defRPr sz="1400"/>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CESS FOUR COLUMN">
  <p:cSld name="PROCESS FOUR COLUMN">
    <p:spTree>
      <p:nvGrpSpPr>
        <p:cNvPr id="134" name="Shape 134"/>
        <p:cNvGrpSpPr/>
        <p:nvPr/>
      </p:nvGrpSpPr>
      <p:grpSpPr>
        <a:xfrm>
          <a:off x="0" y="0"/>
          <a:ext cx="0" cy="0"/>
          <a:chOff x="0" y="0"/>
          <a:chExt cx="0" cy="0"/>
        </a:xfrm>
      </p:grpSpPr>
      <p:sp>
        <p:nvSpPr>
          <p:cNvPr id="135" name="Google Shape;135;p35"/>
          <p:cNvSpPr txBox="1"/>
          <p:nvPr>
            <p:ph type="title"/>
          </p:nvPr>
        </p:nvSpPr>
        <p:spPr>
          <a:xfrm>
            <a:off x="1003200" y="432000"/>
            <a:ext cx="10185600" cy="5184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6" name="Google Shape;136;p35"/>
          <p:cNvSpPr txBox="1"/>
          <p:nvPr>
            <p:ph idx="1" type="body"/>
          </p:nvPr>
        </p:nvSpPr>
        <p:spPr>
          <a:xfrm>
            <a:off x="1003200" y="2172526"/>
            <a:ext cx="2347200" cy="37044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2"/>
              </a:buClr>
              <a:buSzPts val="1400"/>
              <a:buFont typeface="Arial"/>
              <a:buNone/>
              <a:defRPr sz="1400"/>
            </a:lvl1pPr>
            <a:lvl2pPr indent="-228600" lvl="1" marL="914400" algn="l">
              <a:lnSpc>
                <a:spcPct val="100000"/>
              </a:lnSpc>
              <a:spcBef>
                <a:spcPts val="600"/>
              </a:spcBef>
              <a:spcAft>
                <a:spcPts val="0"/>
              </a:spcAft>
              <a:buClr>
                <a:schemeClr val="dk2"/>
              </a:buClr>
              <a:buSzPts val="1400"/>
              <a:buFont typeface="Arial"/>
              <a:buNone/>
              <a:defRPr sz="1400"/>
            </a:lvl2pPr>
            <a:lvl3pPr indent="-317500" lvl="2" marL="1371600" algn="l">
              <a:lnSpc>
                <a:spcPct val="100000"/>
              </a:lnSpc>
              <a:spcBef>
                <a:spcPts val="600"/>
              </a:spcBef>
              <a:spcAft>
                <a:spcPts val="0"/>
              </a:spcAft>
              <a:buSzPts val="1400"/>
              <a:buChar char="—"/>
              <a:defRPr sz="1400"/>
            </a:lvl3pPr>
            <a:lvl4pPr indent="-317500" lvl="3" marL="1828800" algn="l">
              <a:lnSpc>
                <a:spcPct val="100000"/>
              </a:lnSpc>
              <a:spcBef>
                <a:spcPts val="600"/>
              </a:spcBef>
              <a:spcAft>
                <a:spcPts val="0"/>
              </a:spcAft>
              <a:buSzPts val="1400"/>
              <a:buChar char="-"/>
              <a:defRPr sz="1400"/>
            </a:lvl4pPr>
            <a:lvl5pPr indent="-317500" lvl="4" marL="2286000" algn="l">
              <a:lnSpc>
                <a:spcPct val="100000"/>
              </a:lnSpc>
              <a:spcBef>
                <a:spcPts val="600"/>
              </a:spcBef>
              <a:spcAft>
                <a:spcPts val="0"/>
              </a:spcAft>
              <a:buSzPts val="1400"/>
              <a:buChar char="—"/>
              <a:defRPr sz="1400"/>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137" name="Google Shape;137;p35"/>
          <p:cNvSpPr txBox="1"/>
          <p:nvPr>
            <p:ph idx="2" type="body"/>
          </p:nvPr>
        </p:nvSpPr>
        <p:spPr>
          <a:xfrm>
            <a:off x="3616000" y="2172526"/>
            <a:ext cx="2347200" cy="37044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2"/>
              </a:buClr>
              <a:buSzPts val="1400"/>
              <a:buFont typeface="Arial"/>
              <a:buNone/>
              <a:defRPr sz="1400"/>
            </a:lvl1pPr>
            <a:lvl2pPr indent="-228600" lvl="1" marL="914400" algn="l">
              <a:lnSpc>
                <a:spcPct val="100000"/>
              </a:lnSpc>
              <a:spcBef>
                <a:spcPts val="600"/>
              </a:spcBef>
              <a:spcAft>
                <a:spcPts val="0"/>
              </a:spcAft>
              <a:buClr>
                <a:schemeClr val="dk2"/>
              </a:buClr>
              <a:buSzPts val="1400"/>
              <a:buFont typeface="Arial"/>
              <a:buNone/>
              <a:defRPr sz="1400"/>
            </a:lvl2pPr>
            <a:lvl3pPr indent="-317500" lvl="2" marL="1371600" algn="l">
              <a:lnSpc>
                <a:spcPct val="100000"/>
              </a:lnSpc>
              <a:spcBef>
                <a:spcPts val="600"/>
              </a:spcBef>
              <a:spcAft>
                <a:spcPts val="0"/>
              </a:spcAft>
              <a:buSzPts val="1400"/>
              <a:buChar char="—"/>
              <a:defRPr sz="1400"/>
            </a:lvl3pPr>
            <a:lvl4pPr indent="-317500" lvl="3" marL="1828800" algn="l">
              <a:lnSpc>
                <a:spcPct val="100000"/>
              </a:lnSpc>
              <a:spcBef>
                <a:spcPts val="600"/>
              </a:spcBef>
              <a:spcAft>
                <a:spcPts val="0"/>
              </a:spcAft>
              <a:buSzPts val="1400"/>
              <a:buChar char="-"/>
              <a:defRPr sz="1400"/>
            </a:lvl4pPr>
            <a:lvl5pPr indent="-317500" lvl="4" marL="2286000" algn="l">
              <a:lnSpc>
                <a:spcPct val="100000"/>
              </a:lnSpc>
              <a:spcBef>
                <a:spcPts val="600"/>
              </a:spcBef>
              <a:spcAft>
                <a:spcPts val="0"/>
              </a:spcAft>
              <a:buSzPts val="1400"/>
              <a:buChar char="—"/>
              <a:defRPr sz="1400"/>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138" name="Google Shape;138;p35"/>
          <p:cNvSpPr txBox="1"/>
          <p:nvPr>
            <p:ph idx="3" type="body"/>
          </p:nvPr>
        </p:nvSpPr>
        <p:spPr>
          <a:xfrm>
            <a:off x="6228800" y="2172526"/>
            <a:ext cx="2347200" cy="37044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2"/>
              </a:buClr>
              <a:buSzPts val="1400"/>
              <a:buFont typeface="Arial"/>
              <a:buNone/>
              <a:defRPr sz="1400"/>
            </a:lvl1pPr>
            <a:lvl2pPr indent="-228600" lvl="1" marL="914400" algn="l">
              <a:lnSpc>
                <a:spcPct val="100000"/>
              </a:lnSpc>
              <a:spcBef>
                <a:spcPts val="600"/>
              </a:spcBef>
              <a:spcAft>
                <a:spcPts val="0"/>
              </a:spcAft>
              <a:buClr>
                <a:schemeClr val="dk2"/>
              </a:buClr>
              <a:buSzPts val="1400"/>
              <a:buFont typeface="Arial"/>
              <a:buNone/>
              <a:defRPr sz="1400"/>
            </a:lvl2pPr>
            <a:lvl3pPr indent="-317500" lvl="2" marL="1371600" algn="l">
              <a:lnSpc>
                <a:spcPct val="100000"/>
              </a:lnSpc>
              <a:spcBef>
                <a:spcPts val="600"/>
              </a:spcBef>
              <a:spcAft>
                <a:spcPts val="0"/>
              </a:spcAft>
              <a:buSzPts val="1400"/>
              <a:buChar char="—"/>
              <a:defRPr sz="1400"/>
            </a:lvl3pPr>
            <a:lvl4pPr indent="-317500" lvl="3" marL="1828800" algn="l">
              <a:lnSpc>
                <a:spcPct val="100000"/>
              </a:lnSpc>
              <a:spcBef>
                <a:spcPts val="600"/>
              </a:spcBef>
              <a:spcAft>
                <a:spcPts val="0"/>
              </a:spcAft>
              <a:buSzPts val="1400"/>
              <a:buChar char="-"/>
              <a:defRPr sz="1400"/>
            </a:lvl4pPr>
            <a:lvl5pPr indent="-317500" lvl="4" marL="2286000" algn="l">
              <a:lnSpc>
                <a:spcPct val="100000"/>
              </a:lnSpc>
              <a:spcBef>
                <a:spcPts val="600"/>
              </a:spcBef>
              <a:spcAft>
                <a:spcPts val="0"/>
              </a:spcAft>
              <a:buSzPts val="1400"/>
              <a:buChar char="—"/>
              <a:defRPr sz="1400"/>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139" name="Google Shape;139;p35"/>
          <p:cNvSpPr txBox="1"/>
          <p:nvPr>
            <p:ph idx="4" type="body"/>
          </p:nvPr>
        </p:nvSpPr>
        <p:spPr>
          <a:xfrm>
            <a:off x="8841600" y="2172526"/>
            <a:ext cx="2347200" cy="37044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2"/>
              </a:buClr>
              <a:buSzPts val="1400"/>
              <a:buFont typeface="Arial"/>
              <a:buNone/>
              <a:defRPr sz="1400"/>
            </a:lvl1pPr>
            <a:lvl2pPr indent="-228600" lvl="1" marL="914400" algn="l">
              <a:lnSpc>
                <a:spcPct val="100000"/>
              </a:lnSpc>
              <a:spcBef>
                <a:spcPts val="600"/>
              </a:spcBef>
              <a:spcAft>
                <a:spcPts val="0"/>
              </a:spcAft>
              <a:buClr>
                <a:schemeClr val="dk2"/>
              </a:buClr>
              <a:buSzPts val="1400"/>
              <a:buFont typeface="Arial"/>
              <a:buNone/>
              <a:defRPr sz="1400"/>
            </a:lvl2pPr>
            <a:lvl3pPr indent="-317500" lvl="2" marL="1371600" algn="l">
              <a:lnSpc>
                <a:spcPct val="100000"/>
              </a:lnSpc>
              <a:spcBef>
                <a:spcPts val="600"/>
              </a:spcBef>
              <a:spcAft>
                <a:spcPts val="0"/>
              </a:spcAft>
              <a:buSzPts val="1400"/>
              <a:buChar char="—"/>
              <a:defRPr sz="1400"/>
            </a:lvl3pPr>
            <a:lvl4pPr indent="-317500" lvl="3" marL="1828800" algn="l">
              <a:lnSpc>
                <a:spcPct val="100000"/>
              </a:lnSpc>
              <a:spcBef>
                <a:spcPts val="600"/>
              </a:spcBef>
              <a:spcAft>
                <a:spcPts val="0"/>
              </a:spcAft>
              <a:buSzPts val="1400"/>
              <a:buChar char="-"/>
              <a:defRPr sz="1400"/>
            </a:lvl4pPr>
            <a:lvl5pPr indent="-317500" lvl="4" marL="2286000" algn="l">
              <a:lnSpc>
                <a:spcPct val="100000"/>
              </a:lnSpc>
              <a:spcBef>
                <a:spcPts val="600"/>
              </a:spcBef>
              <a:spcAft>
                <a:spcPts val="0"/>
              </a:spcAft>
              <a:buSzPts val="1400"/>
              <a:buChar char="—"/>
              <a:defRPr sz="1400"/>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140" name="Google Shape;140;p35"/>
          <p:cNvSpPr/>
          <p:nvPr>
            <p:ph idx="5" type="body"/>
          </p:nvPr>
        </p:nvSpPr>
        <p:spPr>
          <a:xfrm>
            <a:off x="994833" y="1322388"/>
            <a:ext cx="2347200" cy="604800"/>
          </a:xfrm>
          <a:prstGeom prst="homePlate">
            <a:avLst>
              <a:gd fmla="val 31970" name="adj"/>
            </a:avLst>
          </a:prstGeom>
          <a:solidFill>
            <a:schemeClr val="dk2"/>
          </a:solidFill>
          <a:ln>
            <a:noFill/>
          </a:ln>
        </p:spPr>
        <p:txBody>
          <a:bodyPr anchorCtr="0" anchor="ctr" bIns="54000" lIns="54000" spcFirstLastPara="1" rIns="54000" wrap="square" tIns="54000">
            <a:noAutofit/>
          </a:bodyPr>
          <a:lstStyle>
            <a:lvl1pPr indent="-228600" lvl="0" marL="457200" algn="l">
              <a:lnSpc>
                <a:spcPct val="100000"/>
              </a:lnSpc>
              <a:spcBef>
                <a:spcPts val="0"/>
              </a:spcBef>
              <a:spcAft>
                <a:spcPts val="0"/>
              </a:spcAft>
              <a:buClr>
                <a:schemeClr val="lt1"/>
              </a:buClr>
              <a:buSzPts val="1400"/>
              <a:buFont typeface="Arial"/>
              <a:buNone/>
              <a:defRPr sz="1400">
                <a:solidFill>
                  <a:schemeClr val="lt1"/>
                </a:solidFill>
              </a:defRPr>
            </a:lvl1pPr>
            <a:lvl2pPr indent="-228600" lvl="1" marL="914400" algn="l">
              <a:lnSpc>
                <a:spcPct val="100000"/>
              </a:lnSpc>
              <a:spcBef>
                <a:spcPts val="600"/>
              </a:spcBef>
              <a:spcAft>
                <a:spcPts val="0"/>
              </a:spcAft>
              <a:buClr>
                <a:schemeClr val="lt1"/>
              </a:buClr>
              <a:buSzPts val="1400"/>
              <a:buFont typeface="Arial"/>
              <a:buNone/>
              <a:defRPr sz="1400">
                <a:solidFill>
                  <a:schemeClr val="lt1"/>
                </a:solidFill>
              </a:defRPr>
            </a:lvl2pPr>
            <a:lvl3pPr indent="-317500" lvl="2" marL="1371600" algn="l">
              <a:lnSpc>
                <a:spcPct val="100000"/>
              </a:lnSpc>
              <a:spcBef>
                <a:spcPts val="600"/>
              </a:spcBef>
              <a:spcAft>
                <a:spcPts val="0"/>
              </a:spcAft>
              <a:buSzPts val="1400"/>
              <a:buChar char="—"/>
              <a:defRPr sz="1400">
                <a:solidFill>
                  <a:schemeClr val="lt1"/>
                </a:solidFill>
              </a:defRPr>
            </a:lvl3pPr>
            <a:lvl4pPr indent="-317500" lvl="3" marL="1828800" algn="l">
              <a:lnSpc>
                <a:spcPct val="100000"/>
              </a:lnSpc>
              <a:spcBef>
                <a:spcPts val="600"/>
              </a:spcBef>
              <a:spcAft>
                <a:spcPts val="0"/>
              </a:spcAft>
              <a:buSzPts val="1400"/>
              <a:buChar char="-"/>
              <a:defRPr sz="1400">
                <a:solidFill>
                  <a:schemeClr val="lt1"/>
                </a:solidFill>
              </a:defRPr>
            </a:lvl4pPr>
            <a:lvl5pPr indent="-317500" lvl="4" marL="2286000" algn="l">
              <a:lnSpc>
                <a:spcPct val="100000"/>
              </a:lnSpc>
              <a:spcBef>
                <a:spcPts val="600"/>
              </a:spcBef>
              <a:spcAft>
                <a:spcPts val="0"/>
              </a:spcAft>
              <a:buSzPts val="1400"/>
              <a:buChar char="—"/>
              <a:defRPr sz="1400">
                <a:solidFill>
                  <a:schemeClr val="lt1"/>
                </a:solidFill>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141" name="Google Shape;141;p35"/>
          <p:cNvSpPr/>
          <p:nvPr>
            <p:ph idx="6" type="body"/>
          </p:nvPr>
        </p:nvSpPr>
        <p:spPr>
          <a:xfrm>
            <a:off x="3610422" y="1322388"/>
            <a:ext cx="2347200" cy="604800"/>
          </a:xfrm>
          <a:prstGeom prst="chevron">
            <a:avLst>
              <a:gd fmla="val 31101" name="adj"/>
            </a:avLst>
          </a:prstGeom>
          <a:solidFill>
            <a:schemeClr val="dk2"/>
          </a:solidFill>
          <a:ln>
            <a:noFill/>
          </a:ln>
        </p:spPr>
        <p:txBody>
          <a:bodyPr anchorCtr="0" anchor="ctr" bIns="54000" lIns="54000" spcFirstLastPara="1" rIns="54000" wrap="square" tIns="54000">
            <a:noAutofit/>
          </a:bodyPr>
          <a:lstStyle>
            <a:lvl1pPr indent="-228600" lvl="0" marL="457200" algn="l">
              <a:lnSpc>
                <a:spcPct val="100000"/>
              </a:lnSpc>
              <a:spcBef>
                <a:spcPts val="0"/>
              </a:spcBef>
              <a:spcAft>
                <a:spcPts val="0"/>
              </a:spcAft>
              <a:buClr>
                <a:schemeClr val="lt1"/>
              </a:buClr>
              <a:buSzPts val="1400"/>
              <a:buFont typeface="Arial"/>
              <a:buNone/>
              <a:defRPr sz="1400">
                <a:solidFill>
                  <a:schemeClr val="lt1"/>
                </a:solidFill>
              </a:defRPr>
            </a:lvl1pPr>
            <a:lvl2pPr indent="-228600" lvl="1" marL="914400" algn="l">
              <a:lnSpc>
                <a:spcPct val="100000"/>
              </a:lnSpc>
              <a:spcBef>
                <a:spcPts val="600"/>
              </a:spcBef>
              <a:spcAft>
                <a:spcPts val="0"/>
              </a:spcAft>
              <a:buClr>
                <a:schemeClr val="lt1"/>
              </a:buClr>
              <a:buSzPts val="1400"/>
              <a:buFont typeface="Arial"/>
              <a:buNone/>
              <a:defRPr sz="1400">
                <a:solidFill>
                  <a:schemeClr val="lt1"/>
                </a:solidFill>
              </a:defRPr>
            </a:lvl2pPr>
            <a:lvl3pPr indent="-317500" lvl="2" marL="1371600" algn="l">
              <a:lnSpc>
                <a:spcPct val="100000"/>
              </a:lnSpc>
              <a:spcBef>
                <a:spcPts val="600"/>
              </a:spcBef>
              <a:spcAft>
                <a:spcPts val="0"/>
              </a:spcAft>
              <a:buSzPts val="1400"/>
              <a:buChar char="—"/>
              <a:defRPr sz="1400">
                <a:solidFill>
                  <a:schemeClr val="lt1"/>
                </a:solidFill>
              </a:defRPr>
            </a:lvl3pPr>
            <a:lvl4pPr indent="-317500" lvl="3" marL="1828800" algn="l">
              <a:lnSpc>
                <a:spcPct val="100000"/>
              </a:lnSpc>
              <a:spcBef>
                <a:spcPts val="600"/>
              </a:spcBef>
              <a:spcAft>
                <a:spcPts val="0"/>
              </a:spcAft>
              <a:buSzPts val="1400"/>
              <a:buChar char="-"/>
              <a:defRPr sz="1400">
                <a:solidFill>
                  <a:schemeClr val="lt1"/>
                </a:solidFill>
              </a:defRPr>
            </a:lvl4pPr>
            <a:lvl5pPr indent="-317500" lvl="4" marL="2286000" algn="l">
              <a:lnSpc>
                <a:spcPct val="100000"/>
              </a:lnSpc>
              <a:spcBef>
                <a:spcPts val="600"/>
              </a:spcBef>
              <a:spcAft>
                <a:spcPts val="0"/>
              </a:spcAft>
              <a:buSzPts val="1400"/>
              <a:buChar char="—"/>
              <a:defRPr sz="1400">
                <a:solidFill>
                  <a:schemeClr val="lt1"/>
                </a:solidFill>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142" name="Google Shape;142;p35"/>
          <p:cNvSpPr/>
          <p:nvPr>
            <p:ph idx="7" type="body"/>
          </p:nvPr>
        </p:nvSpPr>
        <p:spPr>
          <a:xfrm>
            <a:off x="6226011" y="1322388"/>
            <a:ext cx="2347200" cy="604800"/>
          </a:xfrm>
          <a:prstGeom prst="chevron">
            <a:avLst>
              <a:gd fmla="val 31101" name="adj"/>
            </a:avLst>
          </a:prstGeom>
          <a:solidFill>
            <a:schemeClr val="dk2"/>
          </a:solidFill>
          <a:ln>
            <a:noFill/>
          </a:ln>
        </p:spPr>
        <p:txBody>
          <a:bodyPr anchorCtr="0" anchor="ctr" bIns="54000" lIns="54000" spcFirstLastPara="1" rIns="54000" wrap="square" tIns="54000">
            <a:noAutofit/>
          </a:bodyPr>
          <a:lstStyle>
            <a:lvl1pPr indent="-228600" lvl="0" marL="457200" algn="l">
              <a:lnSpc>
                <a:spcPct val="100000"/>
              </a:lnSpc>
              <a:spcBef>
                <a:spcPts val="0"/>
              </a:spcBef>
              <a:spcAft>
                <a:spcPts val="0"/>
              </a:spcAft>
              <a:buClr>
                <a:schemeClr val="lt1"/>
              </a:buClr>
              <a:buSzPts val="1400"/>
              <a:buFont typeface="Arial"/>
              <a:buNone/>
              <a:defRPr sz="1400">
                <a:solidFill>
                  <a:schemeClr val="lt1"/>
                </a:solidFill>
              </a:defRPr>
            </a:lvl1pPr>
            <a:lvl2pPr indent="-228600" lvl="1" marL="914400" algn="l">
              <a:lnSpc>
                <a:spcPct val="100000"/>
              </a:lnSpc>
              <a:spcBef>
                <a:spcPts val="600"/>
              </a:spcBef>
              <a:spcAft>
                <a:spcPts val="0"/>
              </a:spcAft>
              <a:buClr>
                <a:schemeClr val="lt1"/>
              </a:buClr>
              <a:buSzPts val="1400"/>
              <a:buFont typeface="Arial"/>
              <a:buNone/>
              <a:defRPr sz="1400">
                <a:solidFill>
                  <a:schemeClr val="lt1"/>
                </a:solidFill>
              </a:defRPr>
            </a:lvl2pPr>
            <a:lvl3pPr indent="-317500" lvl="2" marL="1371600" algn="l">
              <a:lnSpc>
                <a:spcPct val="100000"/>
              </a:lnSpc>
              <a:spcBef>
                <a:spcPts val="600"/>
              </a:spcBef>
              <a:spcAft>
                <a:spcPts val="0"/>
              </a:spcAft>
              <a:buSzPts val="1400"/>
              <a:buChar char="—"/>
              <a:defRPr sz="1400">
                <a:solidFill>
                  <a:schemeClr val="lt1"/>
                </a:solidFill>
              </a:defRPr>
            </a:lvl3pPr>
            <a:lvl4pPr indent="-317500" lvl="3" marL="1828800" algn="l">
              <a:lnSpc>
                <a:spcPct val="100000"/>
              </a:lnSpc>
              <a:spcBef>
                <a:spcPts val="600"/>
              </a:spcBef>
              <a:spcAft>
                <a:spcPts val="0"/>
              </a:spcAft>
              <a:buSzPts val="1400"/>
              <a:buChar char="-"/>
              <a:defRPr sz="1400">
                <a:solidFill>
                  <a:schemeClr val="lt1"/>
                </a:solidFill>
              </a:defRPr>
            </a:lvl4pPr>
            <a:lvl5pPr indent="-317500" lvl="4" marL="2286000" algn="l">
              <a:lnSpc>
                <a:spcPct val="100000"/>
              </a:lnSpc>
              <a:spcBef>
                <a:spcPts val="600"/>
              </a:spcBef>
              <a:spcAft>
                <a:spcPts val="0"/>
              </a:spcAft>
              <a:buSzPts val="1400"/>
              <a:buChar char="—"/>
              <a:defRPr sz="1400">
                <a:solidFill>
                  <a:schemeClr val="lt1"/>
                </a:solidFill>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143" name="Google Shape;143;p35"/>
          <p:cNvSpPr/>
          <p:nvPr>
            <p:ph idx="8" type="body"/>
          </p:nvPr>
        </p:nvSpPr>
        <p:spPr>
          <a:xfrm>
            <a:off x="8841600" y="1322388"/>
            <a:ext cx="2347200" cy="604800"/>
          </a:xfrm>
          <a:prstGeom prst="chevron">
            <a:avLst>
              <a:gd fmla="val 31101" name="adj"/>
            </a:avLst>
          </a:prstGeom>
          <a:solidFill>
            <a:schemeClr val="dk2"/>
          </a:solidFill>
          <a:ln>
            <a:noFill/>
          </a:ln>
        </p:spPr>
        <p:txBody>
          <a:bodyPr anchorCtr="0" anchor="ctr" bIns="54000" lIns="54000" spcFirstLastPara="1" rIns="54000" wrap="square" tIns="54000">
            <a:noAutofit/>
          </a:bodyPr>
          <a:lstStyle>
            <a:lvl1pPr indent="-228600" lvl="0" marL="457200" algn="l">
              <a:lnSpc>
                <a:spcPct val="100000"/>
              </a:lnSpc>
              <a:spcBef>
                <a:spcPts val="0"/>
              </a:spcBef>
              <a:spcAft>
                <a:spcPts val="0"/>
              </a:spcAft>
              <a:buClr>
                <a:schemeClr val="lt1"/>
              </a:buClr>
              <a:buSzPts val="1400"/>
              <a:buFont typeface="Arial"/>
              <a:buNone/>
              <a:defRPr sz="1400">
                <a:solidFill>
                  <a:schemeClr val="lt1"/>
                </a:solidFill>
              </a:defRPr>
            </a:lvl1pPr>
            <a:lvl2pPr indent="-228600" lvl="1" marL="914400" algn="l">
              <a:lnSpc>
                <a:spcPct val="100000"/>
              </a:lnSpc>
              <a:spcBef>
                <a:spcPts val="600"/>
              </a:spcBef>
              <a:spcAft>
                <a:spcPts val="0"/>
              </a:spcAft>
              <a:buClr>
                <a:schemeClr val="lt1"/>
              </a:buClr>
              <a:buSzPts val="1400"/>
              <a:buFont typeface="Arial"/>
              <a:buNone/>
              <a:defRPr sz="1400">
                <a:solidFill>
                  <a:schemeClr val="lt1"/>
                </a:solidFill>
              </a:defRPr>
            </a:lvl2pPr>
            <a:lvl3pPr indent="-317500" lvl="2" marL="1371600" algn="l">
              <a:lnSpc>
                <a:spcPct val="100000"/>
              </a:lnSpc>
              <a:spcBef>
                <a:spcPts val="600"/>
              </a:spcBef>
              <a:spcAft>
                <a:spcPts val="0"/>
              </a:spcAft>
              <a:buSzPts val="1400"/>
              <a:buChar char="—"/>
              <a:defRPr sz="1400">
                <a:solidFill>
                  <a:schemeClr val="lt1"/>
                </a:solidFill>
              </a:defRPr>
            </a:lvl3pPr>
            <a:lvl4pPr indent="-317500" lvl="3" marL="1828800" algn="l">
              <a:lnSpc>
                <a:spcPct val="100000"/>
              </a:lnSpc>
              <a:spcBef>
                <a:spcPts val="600"/>
              </a:spcBef>
              <a:spcAft>
                <a:spcPts val="0"/>
              </a:spcAft>
              <a:buSzPts val="1400"/>
              <a:buChar char="-"/>
              <a:defRPr sz="1400">
                <a:solidFill>
                  <a:schemeClr val="lt1"/>
                </a:solidFill>
              </a:defRPr>
            </a:lvl4pPr>
            <a:lvl5pPr indent="-317500" lvl="4" marL="2286000" algn="l">
              <a:lnSpc>
                <a:spcPct val="100000"/>
              </a:lnSpc>
              <a:spcBef>
                <a:spcPts val="600"/>
              </a:spcBef>
              <a:spcAft>
                <a:spcPts val="0"/>
              </a:spcAft>
              <a:buSzPts val="1400"/>
              <a:buChar char="—"/>
              <a:defRPr sz="1400">
                <a:solidFill>
                  <a:schemeClr val="lt1"/>
                </a:solidFill>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AD WITH CENTER">
  <p:cSld name="QUAD WITH CENTER">
    <p:spTree>
      <p:nvGrpSpPr>
        <p:cNvPr id="144" name="Shape 144"/>
        <p:cNvGrpSpPr/>
        <p:nvPr/>
      </p:nvGrpSpPr>
      <p:grpSpPr>
        <a:xfrm>
          <a:off x="0" y="0"/>
          <a:ext cx="0" cy="0"/>
          <a:chOff x="0" y="0"/>
          <a:chExt cx="0" cy="0"/>
        </a:xfrm>
      </p:grpSpPr>
      <p:sp>
        <p:nvSpPr>
          <p:cNvPr id="145" name="Google Shape;145;p36"/>
          <p:cNvSpPr txBox="1"/>
          <p:nvPr>
            <p:ph type="title"/>
          </p:nvPr>
        </p:nvSpPr>
        <p:spPr>
          <a:xfrm>
            <a:off x="1003200" y="432000"/>
            <a:ext cx="10185600" cy="5184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6" name="Google Shape;146;p36"/>
          <p:cNvSpPr/>
          <p:nvPr>
            <p:ph idx="1" type="body"/>
          </p:nvPr>
        </p:nvSpPr>
        <p:spPr>
          <a:xfrm>
            <a:off x="5306559" y="2757950"/>
            <a:ext cx="1660995" cy="1659600"/>
          </a:xfrm>
          <a:prstGeom prst="ellipse">
            <a:avLst/>
          </a:prstGeom>
          <a:solidFill>
            <a:schemeClr val="accent1"/>
          </a:solidFill>
          <a:ln>
            <a:noFill/>
          </a:ln>
        </p:spPr>
        <p:txBody>
          <a:bodyPr anchorCtr="1" anchor="ctr" bIns="54000" lIns="54000" spcFirstLastPara="1" rIns="54000" wrap="square" tIns="54000">
            <a:noAutofit/>
          </a:bodyPr>
          <a:lstStyle>
            <a:lvl1pPr indent="-228600" lvl="0" marL="457200" algn="ctr">
              <a:lnSpc>
                <a:spcPct val="100000"/>
              </a:lnSpc>
              <a:spcBef>
                <a:spcPts val="0"/>
              </a:spcBef>
              <a:spcAft>
                <a:spcPts val="0"/>
              </a:spcAft>
              <a:buClr>
                <a:schemeClr val="lt1"/>
              </a:buClr>
              <a:buSzPts val="1400"/>
              <a:buFont typeface="Arial"/>
              <a:buNone/>
              <a:defRPr sz="1400">
                <a:solidFill>
                  <a:schemeClr val="lt1"/>
                </a:solidFill>
                <a:latin typeface="Arial"/>
                <a:ea typeface="Arial"/>
                <a:cs typeface="Arial"/>
                <a:sym typeface="Arial"/>
              </a:defRPr>
            </a:lvl1pPr>
            <a:lvl2pPr indent="-228600" lvl="1" marL="914400" algn="l">
              <a:lnSpc>
                <a:spcPct val="100000"/>
              </a:lnSpc>
              <a:spcBef>
                <a:spcPts val="600"/>
              </a:spcBef>
              <a:spcAft>
                <a:spcPts val="0"/>
              </a:spcAft>
              <a:buClr>
                <a:schemeClr val="dk2"/>
              </a:buClr>
              <a:buSzPts val="1800"/>
              <a:buNone/>
              <a:defRPr/>
            </a:lvl2pPr>
            <a:lvl3pPr indent="-342900" lvl="2" marL="1371600" algn="l">
              <a:lnSpc>
                <a:spcPct val="100000"/>
              </a:lnSpc>
              <a:spcBef>
                <a:spcPts val="600"/>
              </a:spcBef>
              <a:spcAft>
                <a:spcPts val="0"/>
              </a:spcAft>
              <a:buSzPts val="1800"/>
              <a:buChar char="—"/>
              <a:defRPr/>
            </a:lvl3pPr>
            <a:lvl4pPr indent="-342900" lvl="3" marL="1828800" algn="l">
              <a:lnSpc>
                <a:spcPct val="100000"/>
              </a:lnSpc>
              <a:spcBef>
                <a:spcPts val="600"/>
              </a:spcBef>
              <a:spcAft>
                <a:spcPts val="0"/>
              </a:spcAft>
              <a:buSzPts val="1800"/>
              <a:buChar char="-"/>
              <a:defRPr/>
            </a:lvl4pPr>
            <a:lvl5pPr indent="-342900" lvl="4" marL="2286000" algn="l">
              <a:lnSpc>
                <a:spcPct val="100000"/>
              </a:lnSpc>
              <a:spcBef>
                <a:spcPts val="600"/>
              </a:spcBef>
              <a:spcAft>
                <a:spcPts val="0"/>
              </a:spcAft>
              <a:buSzPts val="1800"/>
              <a:buChar char="—"/>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147" name="Google Shape;147;p36"/>
          <p:cNvSpPr txBox="1"/>
          <p:nvPr>
            <p:ph idx="2" type="body"/>
          </p:nvPr>
        </p:nvSpPr>
        <p:spPr>
          <a:xfrm>
            <a:off x="1003347" y="1322388"/>
            <a:ext cx="3847695" cy="388800"/>
          </a:xfrm>
          <a:prstGeom prst="rect">
            <a:avLst/>
          </a:prstGeom>
          <a:solidFill>
            <a:schemeClr val="dk2"/>
          </a:solidFill>
          <a:ln cap="flat" cmpd="sng" w="12700">
            <a:solidFill>
              <a:srgbClr val="00338D"/>
            </a:solidFill>
            <a:prstDash val="solid"/>
            <a:round/>
            <a:headEnd len="sm" w="sm" type="none"/>
            <a:tailEnd len="sm" w="sm" type="none"/>
          </a:ln>
        </p:spPr>
        <p:txBody>
          <a:bodyPr anchorCtr="0" anchor="ctr" bIns="54000" lIns="54000" spcFirstLastPara="1" rIns="54000" wrap="square" tIns="54000">
            <a:noAutofit/>
          </a:bodyPr>
          <a:lstStyle>
            <a:lvl1pPr indent="-228600" lvl="0" marL="457200" algn="l">
              <a:lnSpc>
                <a:spcPct val="100000"/>
              </a:lnSpc>
              <a:spcBef>
                <a:spcPts val="0"/>
              </a:spcBef>
              <a:spcAft>
                <a:spcPts val="0"/>
              </a:spcAft>
              <a:buClr>
                <a:schemeClr val="lt1"/>
              </a:buClr>
              <a:buSzPts val="1400"/>
              <a:buFont typeface="Arial"/>
              <a:buNone/>
              <a:defRPr b="1" sz="1400">
                <a:solidFill>
                  <a:schemeClr val="lt1"/>
                </a:solidFill>
                <a:latin typeface="Arial"/>
                <a:ea typeface="Arial"/>
                <a:cs typeface="Arial"/>
                <a:sym typeface="Arial"/>
              </a:defRPr>
            </a:lvl1pPr>
            <a:lvl2pPr indent="-228600" lvl="1" marL="914400" algn="l">
              <a:lnSpc>
                <a:spcPct val="100000"/>
              </a:lnSpc>
              <a:spcBef>
                <a:spcPts val="600"/>
              </a:spcBef>
              <a:spcAft>
                <a:spcPts val="0"/>
              </a:spcAft>
              <a:buClr>
                <a:schemeClr val="dk2"/>
              </a:buClr>
              <a:buSzPts val="1800"/>
              <a:buNone/>
              <a:defRPr/>
            </a:lvl2pPr>
            <a:lvl3pPr indent="-342900" lvl="2" marL="1371600" algn="l">
              <a:lnSpc>
                <a:spcPct val="100000"/>
              </a:lnSpc>
              <a:spcBef>
                <a:spcPts val="600"/>
              </a:spcBef>
              <a:spcAft>
                <a:spcPts val="0"/>
              </a:spcAft>
              <a:buSzPts val="1800"/>
              <a:buChar char="—"/>
              <a:defRPr/>
            </a:lvl3pPr>
            <a:lvl4pPr indent="-342900" lvl="3" marL="1828800" algn="l">
              <a:lnSpc>
                <a:spcPct val="100000"/>
              </a:lnSpc>
              <a:spcBef>
                <a:spcPts val="600"/>
              </a:spcBef>
              <a:spcAft>
                <a:spcPts val="0"/>
              </a:spcAft>
              <a:buSzPts val="1800"/>
              <a:buChar char="-"/>
              <a:defRPr/>
            </a:lvl4pPr>
            <a:lvl5pPr indent="-323850" lvl="4" marL="2286000" algn="l">
              <a:lnSpc>
                <a:spcPct val="100000"/>
              </a:lnSpc>
              <a:spcBef>
                <a:spcPts val="600"/>
              </a:spcBef>
              <a:spcAft>
                <a:spcPts val="0"/>
              </a:spcAft>
              <a:buSzPts val="1500"/>
              <a:buChar char="—"/>
              <a:defRPr/>
            </a:lvl5pPr>
            <a:lvl6pPr indent="-323850" lvl="5" marL="2743200" algn="l">
              <a:lnSpc>
                <a:spcPct val="100000"/>
              </a:lnSpc>
              <a:spcBef>
                <a:spcPts val="600"/>
              </a:spcBef>
              <a:spcAft>
                <a:spcPts val="0"/>
              </a:spcAft>
              <a:buSzPts val="1500"/>
              <a:buChar char="-"/>
              <a:defRPr/>
            </a:lvl6pPr>
            <a:lvl7pPr indent="-323850" lvl="6" marL="3200400" algn="l">
              <a:lnSpc>
                <a:spcPct val="100000"/>
              </a:lnSpc>
              <a:spcBef>
                <a:spcPts val="600"/>
              </a:spcBef>
              <a:spcAft>
                <a:spcPts val="0"/>
              </a:spcAft>
              <a:buSzPts val="1500"/>
              <a:buChar char="—"/>
              <a:defRPr/>
            </a:lvl7pPr>
            <a:lvl8pPr indent="-323850" lvl="7" marL="3657600" algn="l">
              <a:lnSpc>
                <a:spcPct val="100000"/>
              </a:lnSpc>
              <a:spcBef>
                <a:spcPts val="600"/>
              </a:spcBef>
              <a:spcAft>
                <a:spcPts val="0"/>
              </a:spcAft>
              <a:buSzPts val="15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148" name="Google Shape;148;p36"/>
          <p:cNvSpPr txBox="1"/>
          <p:nvPr>
            <p:ph idx="3" type="body"/>
          </p:nvPr>
        </p:nvSpPr>
        <p:spPr>
          <a:xfrm>
            <a:off x="1003347" y="4015250"/>
            <a:ext cx="3847695" cy="388800"/>
          </a:xfrm>
          <a:prstGeom prst="rect">
            <a:avLst/>
          </a:prstGeom>
          <a:solidFill>
            <a:schemeClr val="dk2"/>
          </a:solidFill>
          <a:ln cap="flat" cmpd="sng" w="12700">
            <a:solidFill>
              <a:srgbClr val="00338D"/>
            </a:solidFill>
            <a:prstDash val="solid"/>
            <a:round/>
            <a:headEnd len="sm" w="sm" type="none"/>
            <a:tailEnd len="sm" w="sm" type="none"/>
          </a:ln>
        </p:spPr>
        <p:txBody>
          <a:bodyPr anchorCtr="0" anchor="ctr" bIns="54000" lIns="54000" spcFirstLastPara="1" rIns="54000" wrap="square" tIns="54000">
            <a:noAutofit/>
          </a:bodyPr>
          <a:lstStyle>
            <a:lvl1pPr indent="-228600" lvl="0" marL="457200" algn="l">
              <a:lnSpc>
                <a:spcPct val="100000"/>
              </a:lnSpc>
              <a:spcBef>
                <a:spcPts val="0"/>
              </a:spcBef>
              <a:spcAft>
                <a:spcPts val="0"/>
              </a:spcAft>
              <a:buClr>
                <a:schemeClr val="lt1"/>
              </a:buClr>
              <a:buSzPts val="1200"/>
              <a:buFont typeface="Arial"/>
              <a:buNone/>
              <a:defRPr b="1" sz="1200">
                <a:solidFill>
                  <a:schemeClr val="lt1"/>
                </a:solidFill>
                <a:latin typeface="Arial"/>
                <a:ea typeface="Arial"/>
                <a:cs typeface="Arial"/>
                <a:sym typeface="Arial"/>
              </a:defRPr>
            </a:lvl1pPr>
            <a:lvl2pPr indent="-228600" lvl="1" marL="914400" algn="l">
              <a:lnSpc>
                <a:spcPct val="100000"/>
              </a:lnSpc>
              <a:spcBef>
                <a:spcPts val="600"/>
              </a:spcBef>
              <a:spcAft>
                <a:spcPts val="0"/>
              </a:spcAft>
              <a:buClr>
                <a:schemeClr val="dk2"/>
              </a:buClr>
              <a:buSzPts val="1800"/>
              <a:buNone/>
              <a:defRPr/>
            </a:lvl2pPr>
            <a:lvl3pPr indent="-342900" lvl="2" marL="1371600" algn="l">
              <a:lnSpc>
                <a:spcPct val="100000"/>
              </a:lnSpc>
              <a:spcBef>
                <a:spcPts val="600"/>
              </a:spcBef>
              <a:spcAft>
                <a:spcPts val="0"/>
              </a:spcAft>
              <a:buSzPts val="1800"/>
              <a:buChar char="—"/>
              <a:defRPr/>
            </a:lvl3pPr>
            <a:lvl4pPr indent="-342900" lvl="3" marL="1828800" algn="l">
              <a:lnSpc>
                <a:spcPct val="100000"/>
              </a:lnSpc>
              <a:spcBef>
                <a:spcPts val="600"/>
              </a:spcBef>
              <a:spcAft>
                <a:spcPts val="0"/>
              </a:spcAft>
              <a:buSzPts val="1800"/>
              <a:buChar char="-"/>
              <a:defRPr/>
            </a:lvl4pPr>
            <a:lvl5pPr indent="-323850" lvl="4" marL="2286000" algn="l">
              <a:lnSpc>
                <a:spcPct val="100000"/>
              </a:lnSpc>
              <a:spcBef>
                <a:spcPts val="600"/>
              </a:spcBef>
              <a:spcAft>
                <a:spcPts val="0"/>
              </a:spcAft>
              <a:buSzPts val="1500"/>
              <a:buChar char="—"/>
              <a:defRPr/>
            </a:lvl5pPr>
            <a:lvl6pPr indent="-323850" lvl="5" marL="2743200" algn="l">
              <a:lnSpc>
                <a:spcPct val="100000"/>
              </a:lnSpc>
              <a:spcBef>
                <a:spcPts val="600"/>
              </a:spcBef>
              <a:spcAft>
                <a:spcPts val="0"/>
              </a:spcAft>
              <a:buSzPts val="1500"/>
              <a:buChar char="-"/>
              <a:defRPr/>
            </a:lvl6pPr>
            <a:lvl7pPr indent="-323850" lvl="6" marL="3200400" algn="l">
              <a:lnSpc>
                <a:spcPct val="100000"/>
              </a:lnSpc>
              <a:spcBef>
                <a:spcPts val="600"/>
              </a:spcBef>
              <a:spcAft>
                <a:spcPts val="0"/>
              </a:spcAft>
              <a:buSzPts val="1500"/>
              <a:buChar char="—"/>
              <a:defRPr/>
            </a:lvl7pPr>
            <a:lvl8pPr indent="-323850" lvl="7" marL="3657600" algn="l">
              <a:lnSpc>
                <a:spcPct val="100000"/>
              </a:lnSpc>
              <a:spcBef>
                <a:spcPts val="600"/>
              </a:spcBef>
              <a:spcAft>
                <a:spcPts val="0"/>
              </a:spcAft>
              <a:buSzPts val="15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149" name="Google Shape;149;p36"/>
          <p:cNvSpPr txBox="1"/>
          <p:nvPr>
            <p:ph idx="4" type="body"/>
          </p:nvPr>
        </p:nvSpPr>
        <p:spPr>
          <a:xfrm>
            <a:off x="7344001" y="1322388"/>
            <a:ext cx="3847695" cy="388800"/>
          </a:xfrm>
          <a:prstGeom prst="rect">
            <a:avLst/>
          </a:prstGeom>
          <a:solidFill>
            <a:schemeClr val="dk2"/>
          </a:solidFill>
          <a:ln cap="flat" cmpd="sng" w="12700">
            <a:solidFill>
              <a:srgbClr val="00338D"/>
            </a:solidFill>
            <a:prstDash val="solid"/>
            <a:round/>
            <a:headEnd len="sm" w="sm" type="none"/>
            <a:tailEnd len="sm" w="sm" type="none"/>
          </a:ln>
        </p:spPr>
        <p:txBody>
          <a:bodyPr anchorCtr="0" anchor="ctr" bIns="54000" lIns="54000" spcFirstLastPara="1" rIns="54000" wrap="square" tIns="54000">
            <a:noAutofit/>
          </a:bodyPr>
          <a:lstStyle>
            <a:lvl1pPr indent="-228600" lvl="0" marL="457200" algn="l">
              <a:lnSpc>
                <a:spcPct val="100000"/>
              </a:lnSpc>
              <a:spcBef>
                <a:spcPts val="0"/>
              </a:spcBef>
              <a:spcAft>
                <a:spcPts val="0"/>
              </a:spcAft>
              <a:buClr>
                <a:schemeClr val="lt1"/>
              </a:buClr>
              <a:buSzPts val="1400"/>
              <a:buFont typeface="Arial"/>
              <a:buNone/>
              <a:defRPr b="1" sz="1400">
                <a:solidFill>
                  <a:schemeClr val="lt1"/>
                </a:solidFill>
                <a:latin typeface="Arial"/>
                <a:ea typeface="Arial"/>
                <a:cs typeface="Arial"/>
                <a:sym typeface="Arial"/>
              </a:defRPr>
            </a:lvl1pPr>
            <a:lvl2pPr indent="-228600" lvl="1" marL="914400" algn="l">
              <a:lnSpc>
                <a:spcPct val="100000"/>
              </a:lnSpc>
              <a:spcBef>
                <a:spcPts val="600"/>
              </a:spcBef>
              <a:spcAft>
                <a:spcPts val="0"/>
              </a:spcAft>
              <a:buClr>
                <a:schemeClr val="dk2"/>
              </a:buClr>
              <a:buSzPts val="1800"/>
              <a:buNone/>
              <a:defRPr/>
            </a:lvl2pPr>
            <a:lvl3pPr indent="-342900" lvl="2" marL="1371600" algn="l">
              <a:lnSpc>
                <a:spcPct val="100000"/>
              </a:lnSpc>
              <a:spcBef>
                <a:spcPts val="600"/>
              </a:spcBef>
              <a:spcAft>
                <a:spcPts val="0"/>
              </a:spcAft>
              <a:buSzPts val="1800"/>
              <a:buChar char="—"/>
              <a:defRPr/>
            </a:lvl3pPr>
            <a:lvl4pPr indent="-342900" lvl="3" marL="1828800" algn="l">
              <a:lnSpc>
                <a:spcPct val="100000"/>
              </a:lnSpc>
              <a:spcBef>
                <a:spcPts val="600"/>
              </a:spcBef>
              <a:spcAft>
                <a:spcPts val="0"/>
              </a:spcAft>
              <a:buSzPts val="1800"/>
              <a:buChar char="-"/>
              <a:defRPr/>
            </a:lvl4pPr>
            <a:lvl5pPr indent="-323850" lvl="4" marL="2286000" algn="l">
              <a:lnSpc>
                <a:spcPct val="100000"/>
              </a:lnSpc>
              <a:spcBef>
                <a:spcPts val="600"/>
              </a:spcBef>
              <a:spcAft>
                <a:spcPts val="0"/>
              </a:spcAft>
              <a:buSzPts val="1500"/>
              <a:buChar char="—"/>
              <a:defRPr/>
            </a:lvl5pPr>
            <a:lvl6pPr indent="-323850" lvl="5" marL="2743200" algn="l">
              <a:lnSpc>
                <a:spcPct val="100000"/>
              </a:lnSpc>
              <a:spcBef>
                <a:spcPts val="600"/>
              </a:spcBef>
              <a:spcAft>
                <a:spcPts val="0"/>
              </a:spcAft>
              <a:buSzPts val="1500"/>
              <a:buChar char="-"/>
              <a:defRPr/>
            </a:lvl6pPr>
            <a:lvl7pPr indent="-323850" lvl="6" marL="3200400" algn="l">
              <a:lnSpc>
                <a:spcPct val="100000"/>
              </a:lnSpc>
              <a:spcBef>
                <a:spcPts val="600"/>
              </a:spcBef>
              <a:spcAft>
                <a:spcPts val="0"/>
              </a:spcAft>
              <a:buSzPts val="1500"/>
              <a:buChar char="—"/>
              <a:defRPr/>
            </a:lvl7pPr>
            <a:lvl8pPr indent="-323850" lvl="7" marL="3657600" algn="l">
              <a:lnSpc>
                <a:spcPct val="100000"/>
              </a:lnSpc>
              <a:spcBef>
                <a:spcPts val="600"/>
              </a:spcBef>
              <a:spcAft>
                <a:spcPts val="0"/>
              </a:spcAft>
              <a:buSzPts val="15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150" name="Google Shape;150;p36"/>
          <p:cNvSpPr txBox="1"/>
          <p:nvPr>
            <p:ph idx="5" type="body"/>
          </p:nvPr>
        </p:nvSpPr>
        <p:spPr>
          <a:xfrm>
            <a:off x="7344001" y="4015250"/>
            <a:ext cx="3847695" cy="388800"/>
          </a:xfrm>
          <a:prstGeom prst="rect">
            <a:avLst/>
          </a:prstGeom>
          <a:solidFill>
            <a:srgbClr val="00338D"/>
          </a:solidFill>
          <a:ln cap="flat" cmpd="sng" w="12700">
            <a:solidFill>
              <a:srgbClr val="00338D"/>
            </a:solidFill>
            <a:prstDash val="solid"/>
            <a:round/>
            <a:headEnd len="sm" w="sm" type="none"/>
            <a:tailEnd len="sm" w="sm" type="none"/>
          </a:ln>
        </p:spPr>
        <p:txBody>
          <a:bodyPr anchorCtr="0" anchor="ctr" bIns="54000" lIns="54000" spcFirstLastPara="1" rIns="54000" wrap="square" tIns="54000">
            <a:noAutofit/>
          </a:bodyPr>
          <a:lstStyle>
            <a:lvl1pPr indent="-228600" lvl="0" marL="457200" algn="l">
              <a:lnSpc>
                <a:spcPct val="100000"/>
              </a:lnSpc>
              <a:spcBef>
                <a:spcPts val="0"/>
              </a:spcBef>
              <a:spcAft>
                <a:spcPts val="0"/>
              </a:spcAft>
              <a:buClr>
                <a:schemeClr val="lt1"/>
              </a:buClr>
              <a:buSzPts val="1400"/>
              <a:buFont typeface="Arial"/>
              <a:buNone/>
              <a:defRPr b="1" sz="1400">
                <a:solidFill>
                  <a:schemeClr val="lt1"/>
                </a:solidFill>
                <a:latin typeface="Arial"/>
                <a:ea typeface="Arial"/>
                <a:cs typeface="Arial"/>
                <a:sym typeface="Arial"/>
              </a:defRPr>
            </a:lvl1pPr>
            <a:lvl2pPr indent="-228600" lvl="1" marL="914400" algn="l">
              <a:lnSpc>
                <a:spcPct val="100000"/>
              </a:lnSpc>
              <a:spcBef>
                <a:spcPts val="600"/>
              </a:spcBef>
              <a:spcAft>
                <a:spcPts val="0"/>
              </a:spcAft>
              <a:buClr>
                <a:schemeClr val="dk2"/>
              </a:buClr>
              <a:buSzPts val="1800"/>
              <a:buNone/>
              <a:defRPr/>
            </a:lvl2pPr>
            <a:lvl3pPr indent="-342900" lvl="2" marL="1371600" algn="l">
              <a:lnSpc>
                <a:spcPct val="100000"/>
              </a:lnSpc>
              <a:spcBef>
                <a:spcPts val="600"/>
              </a:spcBef>
              <a:spcAft>
                <a:spcPts val="0"/>
              </a:spcAft>
              <a:buSzPts val="1800"/>
              <a:buChar char="—"/>
              <a:defRPr/>
            </a:lvl3pPr>
            <a:lvl4pPr indent="-342900" lvl="3" marL="1828800" algn="l">
              <a:lnSpc>
                <a:spcPct val="100000"/>
              </a:lnSpc>
              <a:spcBef>
                <a:spcPts val="600"/>
              </a:spcBef>
              <a:spcAft>
                <a:spcPts val="0"/>
              </a:spcAft>
              <a:buSzPts val="1800"/>
              <a:buChar char="-"/>
              <a:defRPr/>
            </a:lvl4pPr>
            <a:lvl5pPr indent="-323850" lvl="4" marL="2286000" algn="l">
              <a:lnSpc>
                <a:spcPct val="100000"/>
              </a:lnSpc>
              <a:spcBef>
                <a:spcPts val="600"/>
              </a:spcBef>
              <a:spcAft>
                <a:spcPts val="0"/>
              </a:spcAft>
              <a:buSzPts val="1500"/>
              <a:buChar char="—"/>
              <a:defRPr/>
            </a:lvl5pPr>
            <a:lvl6pPr indent="-323850" lvl="5" marL="2743200" algn="l">
              <a:lnSpc>
                <a:spcPct val="100000"/>
              </a:lnSpc>
              <a:spcBef>
                <a:spcPts val="600"/>
              </a:spcBef>
              <a:spcAft>
                <a:spcPts val="0"/>
              </a:spcAft>
              <a:buSzPts val="1500"/>
              <a:buChar char="-"/>
              <a:defRPr/>
            </a:lvl6pPr>
            <a:lvl7pPr indent="-323850" lvl="6" marL="3200400" algn="l">
              <a:lnSpc>
                <a:spcPct val="100000"/>
              </a:lnSpc>
              <a:spcBef>
                <a:spcPts val="600"/>
              </a:spcBef>
              <a:spcAft>
                <a:spcPts val="0"/>
              </a:spcAft>
              <a:buSzPts val="1500"/>
              <a:buChar char="—"/>
              <a:defRPr/>
            </a:lvl7pPr>
            <a:lvl8pPr indent="-323850" lvl="7" marL="3657600" algn="l">
              <a:lnSpc>
                <a:spcPct val="100000"/>
              </a:lnSpc>
              <a:spcBef>
                <a:spcPts val="600"/>
              </a:spcBef>
              <a:spcAft>
                <a:spcPts val="0"/>
              </a:spcAft>
              <a:buSzPts val="15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151" name="Google Shape;151;p36"/>
          <p:cNvSpPr/>
          <p:nvPr/>
        </p:nvSpPr>
        <p:spPr>
          <a:xfrm rot="2700000">
            <a:off x="5088625" y="2468534"/>
            <a:ext cx="382279" cy="502740"/>
          </a:xfrm>
          <a:prstGeom prst="rightArrow">
            <a:avLst>
              <a:gd fmla="val 63333" name="adj1"/>
              <a:gd fmla="val 49582" name="adj2"/>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36"/>
          <p:cNvSpPr txBox="1"/>
          <p:nvPr/>
        </p:nvSpPr>
        <p:spPr>
          <a:xfrm rot="-8100000">
            <a:off x="5106205" y="2518253"/>
            <a:ext cx="262237" cy="3184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200">
              <a:solidFill>
                <a:srgbClr val="483698"/>
              </a:solidFill>
              <a:latin typeface="Arial"/>
              <a:ea typeface="Arial"/>
              <a:cs typeface="Arial"/>
              <a:sym typeface="Arial"/>
            </a:endParaRPr>
          </a:p>
        </p:txBody>
      </p:sp>
      <p:sp>
        <p:nvSpPr>
          <p:cNvPr id="153" name="Google Shape;153;p36"/>
          <p:cNvSpPr txBox="1"/>
          <p:nvPr>
            <p:ph idx="6" type="body"/>
          </p:nvPr>
        </p:nvSpPr>
        <p:spPr>
          <a:xfrm>
            <a:off x="1003347" y="1718873"/>
            <a:ext cx="3849600" cy="1472876"/>
          </a:xfrm>
          <a:prstGeom prst="rect">
            <a:avLst/>
          </a:prstGeom>
          <a:noFill/>
          <a:ln cap="flat" cmpd="sng" w="12700">
            <a:solidFill>
              <a:schemeClr val="dk2"/>
            </a:solidFill>
            <a:prstDash val="solid"/>
            <a:round/>
            <a:headEnd len="sm" w="sm" type="none"/>
            <a:tailEnd len="sm" w="sm" type="none"/>
          </a:ln>
        </p:spPr>
        <p:txBody>
          <a:bodyPr anchorCtr="0" anchor="t" bIns="54000" lIns="54000" spcFirstLastPara="1" rIns="54000" wrap="square" tIns="54000">
            <a:noAutofit/>
          </a:bodyPr>
          <a:lstStyle>
            <a:lvl1pPr indent="-228600" lvl="0" marL="457200" algn="l">
              <a:lnSpc>
                <a:spcPct val="100000"/>
              </a:lnSpc>
              <a:spcBef>
                <a:spcPts val="0"/>
              </a:spcBef>
              <a:spcAft>
                <a:spcPts val="0"/>
              </a:spcAft>
              <a:buClr>
                <a:schemeClr val="dk2"/>
              </a:buClr>
              <a:buSzPts val="1400"/>
              <a:buFont typeface="Arial"/>
              <a:buNone/>
              <a:defRPr sz="1400">
                <a:latin typeface="Arial"/>
                <a:ea typeface="Arial"/>
                <a:cs typeface="Arial"/>
                <a:sym typeface="Arial"/>
              </a:defRPr>
            </a:lvl1pPr>
            <a:lvl2pPr indent="-228600" lvl="1" marL="914400" algn="l">
              <a:lnSpc>
                <a:spcPct val="100000"/>
              </a:lnSpc>
              <a:spcBef>
                <a:spcPts val="600"/>
              </a:spcBef>
              <a:spcAft>
                <a:spcPts val="0"/>
              </a:spcAft>
              <a:buClr>
                <a:schemeClr val="dk2"/>
              </a:buClr>
              <a:buSzPts val="1400"/>
              <a:buFont typeface="Arial"/>
              <a:buNone/>
              <a:defRPr sz="1400">
                <a:latin typeface="Arial"/>
                <a:ea typeface="Arial"/>
                <a:cs typeface="Arial"/>
                <a:sym typeface="Arial"/>
              </a:defRPr>
            </a:lvl2pPr>
            <a:lvl3pPr indent="-317500" lvl="2" marL="1371600" algn="l">
              <a:lnSpc>
                <a:spcPct val="100000"/>
              </a:lnSpc>
              <a:spcBef>
                <a:spcPts val="600"/>
              </a:spcBef>
              <a:spcAft>
                <a:spcPts val="0"/>
              </a:spcAft>
              <a:buSzPts val="1400"/>
              <a:buChar char="—"/>
              <a:defRPr sz="1400">
                <a:latin typeface="Arial"/>
                <a:ea typeface="Arial"/>
                <a:cs typeface="Arial"/>
                <a:sym typeface="Arial"/>
              </a:defRPr>
            </a:lvl3pPr>
            <a:lvl4pPr indent="-317500" lvl="3" marL="1828800" algn="l">
              <a:lnSpc>
                <a:spcPct val="100000"/>
              </a:lnSpc>
              <a:spcBef>
                <a:spcPts val="600"/>
              </a:spcBef>
              <a:spcAft>
                <a:spcPts val="0"/>
              </a:spcAft>
              <a:buSzPts val="1400"/>
              <a:buChar char="-"/>
              <a:defRPr sz="1400">
                <a:latin typeface="Arial"/>
                <a:ea typeface="Arial"/>
                <a:cs typeface="Arial"/>
                <a:sym typeface="Arial"/>
              </a:defRPr>
            </a:lvl4pPr>
            <a:lvl5pPr indent="-317500" lvl="4" marL="2286000" algn="l">
              <a:lnSpc>
                <a:spcPct val="100000"/>
              </a:lnSpc>
              <a:spcBef>
                <a:spcPts val="600"/>
              </a:spcBef>
              <a:spcAft>
                <a:spcPts val="0"/>
              </a:spcAft>
              <a:buSzPts val="1400"/>
              <a:buChar char="—"/>
              <a:defRPr sz="1400">
                <a:latin typeface="Arial"/>
                <a:ea typeface="Arial"/>
                <a:cs typeface="Arial"/>
                <a:sym typeface="Arial"/>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154" name="Google Shape;154;p36"/>
          <p:cNvSpPr txBox="1"/>
          <p:nvPr>
            <p:ph idx="7" type="body"/>
          </p:nvPr>
        </p:nvSpPr>
        <p:spPr>
          <a:xfrm>
            <a:off x="1003347" y="4404050"/>
            <a:ext cx="3849600" cy="1472876"/>
          </a:xfrm>
          <a:prstGeom prst="rect">
            <a:avLst/>
          </a:prstGeom>
          <a:noFill/>
          <a:ln cap="flat" cmpd="sng" w="12700">
            <a:solidFill>
              <a:schemeClr val="dk2"/>
            </a:solidFill>
            <a:prstDash val="solid"/>
            <a:round/>
            <a:headEnd len="sm" w="sm" type="none"/>
            <a:tailEnd len="sm" w="sm" type="none"/>
          </a:ln>
        </p:spPr>
        <p:txBody>
          <a:bodyPr anchorCtr="0" anchor="t" bIns="54000" lIns="54000" spcFirstLastPara="1" rIns="54000" wrap="square" tIns="54000">
            <a:noAutofit/>
          </a:bodyPr>
          <a:lstStyle>
            <a:lvl1pPr indent="-228600" lvl="0" marL="457200" algn="l">
              <a:lnSpc>
                <a:spcPct val="100000"/>
              </a:lnSpc>
              <a:spcBef>
                <a:spcPts val="0"/>
              </a:spcBef>
              <a:spcAft>
                <a:spcPts val="0"/>
              </a:spcAft>
              <a:buClr>
                <a:schemeClr val="dk2"/>
              </a:buClr>
              <a:buSzPts val="1400"/>
              <a:buFont typeface="Arial"/>
              <a:buNone/>
              <a:defRPr sz="1400">
                <a:latin typeface="Arial"/>
                <a:ea typeface="Arial"/>
                <a:cs typeface="Arial"/>
                <a:sym typeface="Arial"/>
              </a:defRPr>
            </a:lvl1pPr>
            <a:lvl2pPr indent="-228600" lvl="1" marL="914400" algn="l">
              <a:lnSpc>
                <a:spcPct val="100000"/>
              </a:lnSpc>
              <a:spcBef>
                <a:spcPts val="600"/>
              </a:spcBef>
              <a:spcAft>
                <a:spcPts val="0"/>
              </a:spcAft>
              <a:buClr>
                <a:schemeClr val="dk2"/>
              </a:buClr>
              <a:buSzPts val="1400"/>
              <a:buFont typeface="Arial"/>
              <a:buNone/>
              <a:defRPr sz="1400">
                <a:latin typeface="Arial"/>
                <a:ea typeface="Arial"/>
                <a:cs typeface="Arial"/>
                <a:sym typeface="Arial"/>
              </a:defRPr>
            </a:lvl2pPr>
            <a:lvl3pPr indent="-317500" lvl="2" marL="1371600" algn="l">
              <a:lnSpc>
                <a:spcPct val="100000"/>
              </a:lnSpc>
              <a:spcBef>
                <a:spcPts val="600"/>
              </a:spcBef>
              <a:spcAft>
                <a:spcPts val="0"/>
              </a:spcAft>
              <a:buSzPts val="1400"/>
              <a:buChar char="—"/>
              <a:defRPr sz="1400">
                <a:latin typeface="Arial"/>
                <a:ea typeface="Arial"/>
                <a:cs typeface="Arial"/>
                <a:sym typeface="Arial"/>
              </a:defRPr>
            </a:lvl3pPr>
            <a:lvl4pPr indent="-317500" lvl="3" marL="1828800" algn="l">
              <a:lnSpc>
                <a:spcPct val="100000"/>
              </a:lnSpc>
              <a:spcBef>
                <a:spcPts val="600"/>
              </a:spcBef>
              <a:spcAft>
                <a:spcPts val="0"/>
              </a:spcAft>
              <a:buSzPts val="1400"/>
              <a:buChar char="-"/>
              <a:defRPr sz="1400">
                <a:latin typeface="Arial"/>
                <a:ea typeface="Arial"/>
                <a:cs typeface="Arial"/>
                <a:sym typeface="Arial"/>
              </a:defRPr>
            </a:lvl4pPr>
            <a:lvl5pPr indent="-317500" lvl="4" marL="2286000" algn="l">
              <a:lnSpc>
                <a:spcPct val="100000"/>
              </a:lnSpc>
              <a:spcBef>
                <a:spcPts val="600"/>
              </a:spcBef>
              <a:spcAft>
                <a:spcPts val="0"/>
              </a:spcAft>
              <a:buSzPts val="1400"/>
              <a:buChar char="—"/>
              <a:defRPr sz="1400">
                <a:latin typeface="Arial"/>
                <a:ea typeface="Arial"/>
                <a:cs typeface="Arial"/>
                <a:sym typeface="Arial"/>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155" name="Google Shape;155;p36"/>
          <p:cNvSpPr txBox="1"/>
          <p:nvPr>
            <p:ph idx="8" type="body"/>
          </p:nvPr>
        </p:nvSpPr>
        <p:spPr>
          <a:xfrm>
            <a:off x="7342095" y="1718873"/>
            <a:ext cx="3849600" cy="1472876"/>
          </a:xfrm>
          <a:prstGeom prst="rect">
            <a:avLst/>
          </a:prstGeom>
          <a:noFill/>
          <a:ln cap="flat" cmpd="sng" w="12700">
            <a:solidFill>
              <a:schemeClr val="dk2"/>
            </a:solidFill>
            <a:prstDash val="solid"/>
            <a:round/>
            <a:headEnd len="sm" w="sm" type="none"/>
            <a:tailEnd len="sm" w="sm" type="none"/>
          </a:ln>
        </p:spPr>
        <p:txBody>
          <a:bodyPr anchorCtr="0" anchor="t" bIns="54000" lIns="54000" spcFirstLastPara="1" rIns="54000" wrap="square" tIns="54000">
            <a:noAutofit/>
          </a:bodyPr>
          <a:lstStyle>
            <a:lvl1pPr indent="-228600" lvl="0" marL="457200" algn="l">
              <a:lnSpc>
                <a:spcPct val="100000"/>
              </a:lnSpc>
              <a:spcBef>
                <a:spcPts val="0"/>
              </a:spcBef>
              <a:spcAft>
                <a:spcPts val="0"/>
              </a:spcAft>
              <a:buClr>
                <a:schemeClr val="dk2"/>
              </a:buClr>
              <a:buSzPts val="1400"/>
              <a:buFont typeface="Arial"/>
              <a:buNone/>
              <a:defRPr sz="1400">
                <a:latin typeface="Arial"/>
                <a:ea typeface="Arial"/>
                <a:cs typeface="Arial"/>
                <a:sym typeface="Arial"/>
              </a:defRPr>
            </a:lvl1pPr>
            <a:lvl2pPr indent="-228600" lvl="1" marL="914400" algn="l">
              <a:lnSpc>
                <a:spcPct val="100000"/>
              </a:lnSpc>
              <a:spcBef>
                <a:spcPts val="600"/>
              </a:spcBef>
              <a:spcAft>
                <a:spcPts val="0"/>
              </a:spcAft>
              <a:buClr>
                <a:schemeClr val="dk2"/>
              </a:buClr>
              <a:buSzPts val="1400"/>
              <a:buFont typeface="Arial"/>
              <a:buNone/>
              <a:defRPr sz="1400">
                <a:latin typeface="Arial"/>
                <a:ea typeface="Arial"/>
                <a:cs typeface="Arial"/>
                <a:sym typeface="Arial"/>
              </a:defRPr>
            </a:lvl2pPr>
            <a:lvl3pPr indent="-317500" lvl="2" marL="1371600" algn="l">
              <a:lnSpc>
                <a:spcPct val="100000"/>
              </a:lnSpc>
              <a:spcBef>
                <a:spcPts val="600"/>
              </a:spcBef>
              <a:spcAft>
                <a:spcPts val="0"/>
              </a:spcAft>
              <a:buSzPts val="1400"/>
              <a:buChar char="—"/>
              <a:defRPr sz="1400">
                <a:latin typeface="Arial"/>
                <a:ea typeface="Arial"/>
                <a:cs typeface="Arial"/>
                <a:sym typeface="Arial"/>
              </a:defRPr>
            </a:lvl3pPr>
            <a:lvl4pPr indent="-317500" lvl="3" marL="1828800" algn="l">
              <a:lnSpc>
                <a:spcPct val="100000"/>
              </a:lnSpc>
              <a:spcBef>
                <a:spcPts val="600"/>
              </a:spcBef>
              <a:spcAft>
                <a:spcPts val="0"/>
              </a:spcAft>
              <a:buSzPts val="1400"/>
              <a:buChar char="-"/>
              <a:defRPr sz="1400">
                <a:latin typeface="Arial"/>
                <a:ea typeface="Arial"/>
                <a:cs typeface="Arial"/>
                <a:sym typeface="Arial"/>
              </a:defRPr>
            </a:lvl4pPr>
            <a:lvl5pPr indent="-317500" lvl="4" marL="2286000" algn="l">
              <a:lnSpc>
                <a:spcPct val="100000"/>
              </a:lnSpc>
              <a:spcBef>
                <a:spcPts val="600"/>
              </a:spcBef>
              <a:spcAft>
                <a:spcPts val="0"/>
              </a:spcAft>
              <a:buSzPts val="1400"/>
              <a:buChar char="—"/>
              <a:defRPr sz="1400">
                <a:latin typeface="Arial"/>
                <a:ea typeface="Arial"/>
                <a:cs typeface="Arial"/>
                <a:sym typeface="Arial"/>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156" name="Google Shape;156;p36"/>
          <p:cNvSpPr txBox="1"/>
          <p:nvPr>
            <p:ph idx="9" type="body"/>
          </p:nvPr>
        </p:nvSpPr>
        <p:spPr>
          <a:xfrm>
            <a:off x="7342095" y="4404050"/>
            <a:ext cx="3849600" cy="1472876"/>
          </a:xfrm>
          <a:prstGeom prst="rect">
            <a:avLst/>
          </a:prstGeom>
          <a:noFill/>
          <a:ln cap="flat" cmpd="sng" w="12700">
            <a:solidFill>
              <a:schemeClr val="dk2"/>
            </a:solidFill>
            <a:prstDash val="solid"/>
            <a:round/>
            <a:headEnd len="sm" w="sm" type="none"/>
            <a:tailEnd len="sm" w="sm" type="none"/>
          </a:ln>
        </p:spPr>
        <p:txBody>
          <a:bodyPr anchorCtr="0" anchor="t" bIns="54000" lIns="54000" spcFirstLastPara="1" rIns="54000" wrap="square" tIns="54000">
            <a:noAutofit/>
          </a:bodyPr>
          <a:lstStyle>
            <a:lvl1pPr indent="-228600" lvl="0" marL="457200" algn="l">
              <a:lnSpc>
                <a:spcPct val="100000"/>
              </a:lnSpc>
              <a:spcBef>
                <a:spcPts val="0"/>
              </a:spcBef>
              <a:spcAft>
                <a:spcPts val="0"/>
              </a:spcAft>
              <a:buClr>
                <a:schemeClr val="dk2"/>
              </a:buClr>
              <a:buSzPts val="1400"/>
              <a:buFont typeface="Arial"/>
              <a:buNone/>
              <a:defRPr sz="1400">
                <a:latin typeface="Arial"/>
                <a:ea typeface="Arial"/>
                <a:cs typeface="Arial"/>
                <a:sym typeface="Arial"/>
              </a:defRPr>
            </a:lvl1pPr>
            <a:lvl2pPr indent="-228600" lvl="1" marL="914400" algn="l">
              <a:lnSpc>
                <a:spcPct val="100000"/>
              </a:lnSpc>
              <a:spcBef>
                <a:spcPts val="600"/>
              </a:spcBef>
              <a:spcAft>
                <a:spcPts val="0"/>
              </a:spcAft>
              <a:buClr>
                <a:schemeClr val="dk2"/>
              </a:buClr>
              <a:buSzPts val="1400"/>
              <a:buFont typeface="Arial"/>
              <a:buNone/>
              <a:defRPr sz="1400">
                <a:latin typeface="Arial"/>
                <a:ea typeface="Arial"/>
                <a:cs typeface="Arial"/>
                <a:sym typeface="Arial"/>
              </a:defRPr>
            </a:lvl2pPr>
            <a:lvl3pPr indent="-317500" lvl="2" marL="1371600" algn="l">
              <a:lnSpc>
                <a:spcPct val="100000"/>
              </a:lnSpc>
              <a:spcBef>
                <a:spcPts val="600"/>
              </a:spcBef>
              <a:spcAft>
                <a:spcPts val="0"/>
              </a:spcAft>
              <a:buSzPts val="1400"/>
              <a:buChar char="—"/>
              <a:defRPr sz="1400">
                <a:latin typeface="Arial"/>
                <a:ea typeface="Arial"/>
                <a:cs typeface="Arial"/>
                <a:sym typeface="Arial"/>
              </a:defRPr>
            </a:lvl3pPr>
            <a:lvl4pPr indent="-317500" lvl="3" marL="1828800" algn="l">
              <a:lnSpc>
                <a:spcPct val="100000"/>
              </a:lnSpc>
              <a:spcBef>
                <a:spcPts val="600"/>
              </a:spcBef>
              <a:spcAft>
                <a:spcPts val="0"/>
              </a:spcAft>
              <a:buSzPts val="1400"/>
              <a:buChar char="-"/>
              <a:defRPr sz="1400">
                <a:latin typeface="Arial"/>
                <a:ea typeface="Arial"/>
                <a:cs typeface="Arial"/>
                <a:sym typeface="Arial"/>
              </a:defRPr>
            </a:lvl4pPr>
            <a:lvl5pPr indent="-317500" lvl="4" marL="2286000" algn="l">
              <a:lnSpc>
                <a:spcPct val="100000"/>
              </a:lnSpc>
              <a:spcBef>
                <a:spcPts val="600"/>
              </a:spcBef>
              <a:spcAft>
                <a:spcPts val="0"/>
              </a:spcAft>
              <a:buSzPts val="1400"/>
              <a:buChar char="—"/>
              <a:defRPr sz="1400">
                <a:latin typeface="Arial"/>
                <a:ea typeface="Arial"/>
                <a:cs typeface="Arial"/>
                <a:sym typeface="Arial"/>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157" name="Google Shape;157;p36"/>
          <p:cNvSpPr/>
          <p:nvPr/>
        </p:nvSpPr>
        <p:spPr>
          <a:xfrm flipH="1" rot="-2700000">
            <a:off x="6742978" y="2468534"/>
            <a:ext cx="382279" cy="502740"/>
          </a:xfrm>
          <a:prstGeom prst="rightArrow">
            <a:avLst>
              <a:gd fmla="val 63333" name="adj1"/>
              <a:gd fmla="val 49582" name="adj2"/>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36"/>
          <p:cNvSpPr txBox="1"/>
          <p:nvPr/>
        </p:nvSpPr>
        <p:spPr>
          <a:xfrm flipH="1" rot="8100000">
            <a:off x="6845438" y="2518253"/>
            <a:ext cx="262237" cy="3184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200">
              <a:solidFill>
                <a:srgbClr val="483698"/>
              </a:solidFill>
              <a:latin typeface="Arial"/>
              <a:ea typeface="Arial"/>
              <a:cs typeface="Arial"/>
              <a:sym typeface="Arial"/>
            </a:endParaRPr>
          </a:p>
        </p:txBody>
      </p:sp>
      <p:sp>
        <p:nvSpPr>
          <p:cNvPr id="159" name="Google Shape;159;p36"/>
          <p:cNvSpPr/>
          <p:nvPr/>
        </p:nvSpPr>
        <p:spPr>
          <a:xfrm flipH="1" rot="8100000">
            <a:off x="5088624" y="4310034"/>
            <a:ext cx="382279" cy="502740"/>
          </a:xfrm>
          <a:prstGeom prst="rightArrow">
            <a:avLst>
              <a:gd fmla="val 63333" name="adj1"/>
              <a:gd fmla="val 49582" name="adj2"/>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36"/>
          <p:cNvSpPr txBox="1"/>
          <p:nvPr/>
        </p:nvSpPr>
        <p:spPr>
          <a:xfrm flipH="1" rot="-2700000">
            <a:off x="5106180" y="4444636"/>
            <a:ext cx="262237" cy="3184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200">
              <a:solidFill>
                <a:srgbClr val="483698"/>
              </a:solidFill>
              <a:latin typeface="Arial"/>
              <a:ea typeface="Arial"/>
              <a:cs typeface="Arial"/>
              <a:sym typeface="Arial"/>
            </a:endParaRPr>
          </a:p>
        </p:txBody>
      </p:sp>
      <p:sp>
        <p:nvSpPr>
          <p:cNvPr id="161" name="Google Shape;161;p36"/>
          <p:cNvSpPr/>
          <p:nvPr/>
        </p:nvSpPr>
        <p:spPr>
          <a:xfrm rot="-8100000">
            <a:off x="6742977" y="4310034"/>
            <a:ext cx="382279" cy="502740"/>
          </a:xfrm>
          <a:prstGeom prst="rightArrow">
            <a:avLst>
              <a:gd fmla="val 63333" name="adj1"/>
              <a:gd fmla="val 49582" name="adj2"/>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36"/>
          <p:cNvSpPr txBox="1"/>
          <p:nvPr/>
        </p:nvSpPr>
        <p:spPr>
          <a:xfrm rot="2700000">
            <a:off x="6845438" y="4444636"/>
            <a:ext cx="262237" cy="3184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200">
              <a:solidFill>
                <a:srgbClr val="483698"/>
              </a:solidFill>
              <a:latin typeface="Arial"/>
              <a:ea typeface="Arial"/>
              <a:cs typeface="Arial"/>
              <a:sym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COLUMN BLUE">
  <p:cSld name="2 COLUMN BLUE">
    <p:spTree>
      <p:nvGrpSpPr>
        <p:cNvPr id="163" name="Shape 163"/>
        <p:cNvGrpSpPr/>
        <p:nvPr/>
      </p:nvGrpSpPr>
      <p:grpSpPr>
        <a:xfrm>
          <a:off x="0" y="0"/>
          <a:ext cx="0" cy="0"/>
          <a:chOff x="0" y="0"/>
          <a:chExt cx="0" cy="0"/>
        </a:xfrm>
      </p:grpSpPr>
      <p:sp>
        <p:nvSpPr>
          <p:cNvPr id="164" name="Google Shape;164;p37"/>
          <p:cNvSpPr txBox="1"/>
          <p:nvPr>
            <p:ph type="title"/>
          </p:nvPr>
        </p:nvSpPr>
        <p:spPr>
          <a:xfrm>
            <a:off x="1003200" y="432000"/>
            <a:ext cx="10185600" cy="5184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5" name="Google Shape;165;p37"/>
          <p:cNvSpPr txBox="1"/>
          <p:nvPr>
            <p:ph idx="1" type="body"/>
          </p:nvPr>
        </p:nvSpPr>
        <p:spPr>
          <a:xfrm>
            <a:off x="1003200" y="1708149"/>
            <a:ext cx="4968000" cy="4168775"/>
          </a:xfrm>
          <a:prstGeom prst="rect">
            <a:avLst/>
          </a:prstGeom>
          <a:noFill/>
          <a:ln cap="flat" cmpd="sng" w="12700">
            <a:solidFill>
              <a:schemeClr val="dk2"/>
            </a:solidFill>
            <a:prstDash val="solid"/>
            <a:round/>
            <a:headEnd len="sm" w="sm" type="none"/>
            <a:tailEnd len="sm" w="sm" type="none"/>
          </a:ln>
        </p:spPr>
        <p:txBody>
          <a:bodyPr anchorCtr="0" anchor="t" bIns="54000" lIns="54000" spcFirstLastPara="1" rIns="54000" wrap="square" tIns="54000">
            <a:noAutofit/>
          </a:bodyPr>
          <a:lstStyle>
            <a:lvl1pPr indent="-228600" lvl="0" marL="457200" algn="l">
              <a:lnSpc>
                <a:spcPct val="100000"/>
              </a:lnSpc>
              <a:spcBef>
                <a:spcPts val="0"/>
              </a:spcBef>
              <a:spcAft>
                <a:spcPts val="0"/>
              </a:spcAft>
              <a:buClr>
                <a:schemeClr val="dk2"/>
              </a:buClr>
              <a:buSzPts val="1500"/>
              <a:buFont typeface="Arial"/>
              <a:buNone/>
              <a:defRPr sz="1500"/>
            </a:lvl1pPr>
            <a:lvl2pPr indent="-228600" lvl="1" marL="914400" algn="l">
              <a:lnSpc>
                <a:spcPct val="100000"/>
              </a:lnSpc>
              <a:spcBef>
                <a:spcPts val="600"/>
              </a:spcBef>
              <a:spcAft>
                <a:spcPts val="0"/>
              </a:spcAft>
              <a:buClr>
                <a:schemeClr val="dk2"/>
              </a:buClr>
              <a:buSzPts val="1500"/>
              <a:buFont typeface="Arial"/>
              <a:buNone/>
              <a:defRPr sz="1500"/>
            </a:lvl2pPr>
            <a:lvl3pPr indent="-323850" lvl="2" marL="1371600" algn="l">
              <a:lnSpc>
                <a:spcPct val="100000"/>
              </a:lnSpc>
              <a:spcBef>
                <a:spcPts val="600"/>
              </a:spcBef>
              <a:spcAft>
                <a:spcPts val="0"/>
              </a:spcAft>
              <a:buSzPts val="1500"/>
              <a:buChar char="—"/>
              <a:defRPr sz="1500"/>
            </a:lvl3pPr>
            <a:lvl4pPr indent="-323850" lvl="3" marL="1828800" algn="l">
              <a:lnSpc>
                <a:spcPct val="100000"/>
              </a:lnSpc>
              <a:spcBef>
                <a:spcPts val="600"/>
              </a:spcBef>
              <a:spcAft>
                <a:spcPts val="0"/>
              </a:spcAft>
              <a:buSzPts val="1500"/>
              <a:buChar char="-"/>
              <a:defRPr sz="1500"/>
            </a:lvl4pPr>
            <a:lvl5pPr indent="-323850" lvl="4" marL="2286000" algn="l">
              <a:lnSpc>
                <a:spcPct val="100000"/>
              </a:lnSpc>
              <a:spcBef>
                <a:spcPts val="600"/>
              </a:spcBef>
              <a:spcAft>
                <a:spcPts val="0"/>
              </a:spcAft>
              <a:buSzPts val="1500"/>
              <a:buChar char="—"/>
              <a:defRPr sz="1500"/>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166" name="Google Shape;166;p37"/>
          <p:cNvSpPr txBox="1"/>
          <p:nvPr>
            <p:ph idx="2" type="body"/>
          </p:nvPr>
        </p:nvSpPr>
        <p:spPr>
          <a:xfrm>
            <a:off x="1003200" y="1322388"/>
            <a:ext cx="4968000" cy="388800"/>
          </a:xfrm>
          <a:prstGeom prst="rect">
            <a:avLst/>
          </a:prstGeom>
          <a:solidFill>
            <a:schemeClr val="dk2"/>
          </a:solidFill>
          <a:ln cap="flat" cmpd="sng" w="12700">
            <a:solidFill>
              <a:schemeClr val="dk2"/>
            </a:solidFill>
            <a:prstDash val="solid"/>
            <a:round/>
            <a:headEnd len="sm" w="sm" type="none"/>
            <a:tailEnd len="sm" w="sm" type="none"/>
          </a:ln>
        </p:spPr>
        <p:txBody>
          <a:bodyPr anchorCtr="0" anchor="ctr" bIns="54000" lIns="54000" spcFirstLastPara="1" rIns="54000" wrap="square" tIns="54000">
            <a:noAutofit/>
          </a:bodyPr>
          <a:lstStyle>
            <a:lvl1pPr indent="-228600" lvl="0" marL="457200" algn="l">
              <a:lnSpc>
                <a:spcPct val="100000"/>
              </a:lnSpc>
              <a:spcBef>
                <a:spcPts val="0"/>
              </a:spcBef>
              <a:spcAft>
                <a:spcPts val="0"/>
              </a:spcAft>
              <a:buClr>
                <a:schemeClr val="lt1"/>
              </a:buClr>
              <a:buSzPts val="1500"/>
              <a:buFont typeface="Arial"/>
              <a:buNone/>
              <a:defRPr sz="1500">
                <a:solidFill>
                  <a:schemeClr val="lt1"/>
                </a:solidFill>
              </a:defRPr>
            </a:lvl1pPr>
            <a:lvl2pPr indent="-228600" lvl="1" marL="914400" algn="l">
              <a:lnSpc>
                <a:spcPct val="100000"/>
              </a:lnSpc>
              <a:spcBef>
                <a:spcPts val="600"/>
              </a:spcBef>
              <a:spcAft>
                <a:spcPts val="0"/>
              </a:spcAft>
              <a:buClr>
                <a:schemeClr val="dk2"/>
              </a:buClr>
              <a:buSzPts val="1400"/>
              <a:buFont typeface="Arial"/>
              <a:buNone/>
              <a:defRPr sz="1400"/>
            </a:lvl2pPr>
            <a:lvl3pPr indent="-317500" lvl="2" marL="1371600" algn="l">
              <a:lnSpc>
                <a:spcPct val="100000"/>
              </a:lnSpc>
              <a:spcBef>
                <a:spcPts val="600"/>
              </a:spcBef>
              <a:spcAft>
                <a:spcPts val="0"/>
              </a:spcAft>
              <a:buSzPts val="1400"/>
              <a:buChar char="—"/>
              <a:defRPr sz="1400"/>
            </a:lvl3pPr>
            <a:lvl4pPr indent="-317500" lvl="3" marL="1828800" algn="l">
              <a:lnSpc>
                <a:spcPct val="100000"/>
              </a:lnSpc>
              <a:spcBef>
                <a:spcPts val="600"/>
              </a:spcBef>
              <a:spcAft>
                <a:spcPts val="0"/>
              </a:spcAft>
              <a:buSzPts val="1400"/>
              <a:buChar char="-"/>
              <a:defRPr sz="1400"/>
            </a:lvl4pPr>
            <a:lvl5pPr indent="-317500" lvl="4" marL="2286000" algn="l">
              <a:lnSpc>
                <a:spcPct val="100000"/>
              </a:lnSpc>
              <a:spcBef>
                <a:spcPts val="600"/>
              </a:spcBef>
              <a:spcAft>
                <a:spcPts val="0"/>
              </a:spcAft>
              <a:buSzPts val="1400"/>
              <a:buChar char="—"/>
              <a:defRPr sz="1400"/>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167" name="Google Shape;167;p37"/>
          <p:cNvSpPr txBox="1"/>
          <p:nvPr>
            <p:ph idx="3" type="body"/>
          </p:nvPr>
        </p:nvSpPr>
        <p:spPr>
          <a:xfrm>
            <a:off x="6220800" y="1708149"/>
            <a:ext cx="4968000" cy="4168775"/>
          </a:xfrm>
          <a:prstGeom prst="rect">
            <a:avLst/>
          </a:prstGeom>
          <a:noFill/>
          <a:ln cap="flat" cmpd="sng" w="12700">
            <a:solidFill>
              <a:schemeClr val="dk2"/>
            </a:solidFill>
            <a:prstDash val="solid"/>
            <a:round/>
            <a:headEnd len="sm" w="sm" type="none"/>
            <a:tailEnd len="sm" w="sm" type="none"/>
          </a:ln>
        </p:spPr>
        <p:txBody>
          <a:bodyPr anchorCtr="0" anchor="t" bIns="54000" lIns="54000" spcFirstLastPara="1" rIns="54000" wrap="square" tIns="54000">
            <a:noAutofit/>
          </a:bodyPr>
          <a:lstStyle>
            <a:lvl1pPr indent="-228600" lvl="0" marL="457200" algn="l">
              <a:lnSpc>
                <a:spcPct val="100000"/>
              </a:lnSpc>
              <a:spcBef>
                <a:spcPts val="0"/>
              </a:spcBef>
              <a:spcAft>
                <a:spcPts val="0"/>
              </a:spcAft>
              <a:buClr>
                <a:schemeClr val="dk2"/>
              </a:buClr>
              <a:buSzPts val="1500"/>
              <a:buFont typeface="Arial"/>
              <a:buNone/>
              <a:defRPr sz="1500"/>
            </a:lvl1pPr>
            <a:lvl2pPr indent="-228600" lvl="1" marL="914400" algn="l">
              <a:lnSpc>
                <a:spcPct val="100000"/>
              </a:lnSpc>
              <a:spcBef>
                <a:spcPts val="600"/>
              </a:spcBef>
              <a:spcAft>
                <a:spcPts val="0"/>
              </a:spcAft>
              <a:buClr>
                <a:schemeClr val="dk2"/>
              </a:buClr>
              <a:buSzPts val="1500"/>
              <a:buFont typeface="Arial"/>
              <a:buNone/>
              <a:defRPr sz="1500"/>
            </a:lvl2pPr>
            <a:lvl3pPr indent="-323850" lvl="2" marL="1371600" algn="l">
              <a:lnSpc>
                <a:spcPct val="100000"/>
              </a:lnSpc>
              <a:spcBef>
                <a:spcPts val="600"/>
              </a:spcBef>
              <a:spcAft>
                <a:spcPts val="0"/>
              </a:spcAft>
              <a:buSzPts val="1500"/>
              <a:buChar char="—"/>
              <a:defRPr sz="1500"/>
            </a:lvl3pPr>
            <a:lvl4pPr indent="-323850" lvl="3" marL="1828800" algn="l">
              <a:lnSpc>
                <a:spcPct val="100000"/>
              </a:lnSpc>
              <a:spcBef>
                <a:spcPts val="600"/>
              </a:spcBef>
              <a:spcAft>
                <a:spcPts val="0"/>
              </a:spcAft>
              <a:buSzPts val="1500"/>
              <a:buChar char="-"/>
              <a:defRPr sz="1500"/>
            </a:lvl4pPr>
            <a:lvl5pPr indent="-323850" lvl="4" marL="2286000" algn="l">
              <a:lnSpc>
                <a:spcPct val="100000"/>
              </a:lnSpc>
              <a:spcBef>
                <a:spcPts val="600"/>
              </a:spcBef>
              <a:spcAft>
                <a:spcPts val="0"/>
              </a:spcAft>
              <a:buSzPts val="1500"/>
              <a:buChar char="—"/>
              <a:defRPr sz="1500"/>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168" name="Google Shape;168;p37"/>
          <p:cNvSpPr txBox="1"/>
          <p:nvPr>
            <p:ph idx="4" type="body"/>
          </p:nvPr>
        </p:nvSpPr>
        <p:spPr>
          <a:xfrm>
            <a:off x="6220800" y="1322388"/>
            <a:ext cx="4968000" cy="388800"/>
          </a:xfrm>
          <a:prstGeom prst="rect">
            <a:avLst/>
          </a:prstGeom>
          <a:solidFill>
            <a:schemeClr val="dk2"/>
          </a:solidFill>
          <a:ln cap="flat" cmpd="sng" w="12700">
            <a:solidFill>
              <a:schemeClr val="dk2"/>
            </a:solidFill>
            <a:prstDash val="solid"/>
            <a:round/>
            <a:headEnd len="sm" w="sm" type="none"/>
            <a:tailEnd len="sm" w="sm" type="none"/>
          </a:ln>
        </p:spPr>
        <p:txBody>
          <a:bodyPr anchorCtr="0" anchor="ctr" bIns="54000" lIns="54000" spcFirstLastPara="1" rIns="54000" wrap="square" tIns="54000">
            <a:noAutofit/>
          </a:bodyPr>
          <a:lstStyle>
            <a:lvl1pPr indent="-228600" lvl="0" marL="457200" algn="l">
              <a:lnSpc>
                <a:spcPct val="100000"/>
              </a:lnSpc>
              <a:spcBef>
                <a:spcPts val="0"/>
              </a:spcBef>
              <a:spcAft>
                <a:spcPts val="0"/>
              </a:spcAft>
              <a:buClr>
                <a:schemeClr val="lt1"/>
              </a:buClr>
              <a:buSzPts val="1500"/>
              <a:buFont typeface="Arial"/>
              <a:buNone/>
              <a:defRPr sz="1500">
                <a:solidFill>
                  <a:schemeClr val="lt1"/>
                </a:solidFill>
              </a:defRPr>
            </a:lvl1pPr>
            <a:lvl2pPr indent="-228600" lvl="1" marL="914400" algn="l">
              <a:lnSpc>
                <a:spcPct val="100000"/>
              </a:lnSpc>
              <a:spcBef>
                <a:spcPts val="600"/>
              </a:spcBef>
              <a:spcAft>
                <a:spcPts val="0"/>
              </a:spcAft>
              <a:buClr>
                <a:schemeClr val="dk2"/>
              </a:buClr>
              <a:buSzPts val="1400"/>
              <a:buFont typeface="Arial"/>
              <a:buNone/>
              <a:defRPr sz="1400"/>
            </a:lvl2pPr>
            <a:lvl3pPr indent="-317500" lvl="2" marL="1371600" algn="l">
              <a:lnSpc>
                <a:spcPct val="100000"/>
              </a:lnSpc>
              <a:spcBef>
                <a:spcPts val="600"/>
              </a:spcBef>
              <a:spcAft>
                <a:spcPts val="0"/>
              </a:spcAft>
              <a:buSzPts val="1400"/>
              <a:buChar char="—"/>
              <a:defRPr sz="1400"/>
            </a:lvl3pPr>
            <a:lvl4pPr indent="-317500" lvl="3" marL="1828800" algn="l">
              <a:lnSpc>
                <a:spcPct val="100000"/>
              </a:lnSpc>
              <a:spcBef>
                <a:spcPts val="600"/>
              </a:spcBef>
              <a:spcAft>
                <a:spcPts val="0"/>
              </a:spcAft>
              <a:buSzPts val="1400"/>
              <a:buChar char="-"/>
              <a:defRPr sz="1400"/>
            </a:lvl4pPr>
            <a:lvl5pPr indent="-317500" lvl="4" marL="2286000" algn="l">
              <a:lnSpc>
                <a:spcPct val="100000"/>
              </a:lnSpc>
              <a:spcBef>
                <a:spcPts val="600"/>
              </a:spcBef>
              <a:spcAft>
                <a:spcPts val="0"/>
              </a:spcAft>
              <a:buSzPts val="1400"/>
              <a:buChar char="—"/>
              <a:defRPr sz="1400"/>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AD">
  <p:cSld name="QUAD">
    <p:spTree>
      <p:nvGrpSpPr>
        <p:cNvPr id="169" name="Shape 169"/>
        <p:cNvGrpSpPr/>
        <p:nvPr/>
      </p:nvGrpSpPr>
      <p:grpSpPr>
        <a:xfrm>
          <a:off x="0" y="0"/>
          <a:ext cx="0" cy="0"/>
          <a:chOff x="0" y="0"/>
          <a:chExt cx="0" cy="0"/>
        </a:xfrm>
      </p:grpSpPr>
      <p:sp>
        <p:nvSpPr>
          <p:cNvPr id="170" name="Google Shape;170;p38"/>
          <p:cNvSpPr txBox="1"/>
          <p:nvPr>
            <p:ph type="title"/>
          </p:nvPr>
        </p:nvSpPr>
        <p:spPr>
          <a:xfrm>
            <a:off x="1003200" y="432000"/>
            <a:ext cx="10185600" cy="5184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1" name="Google Shape;171;p38"/>
          <p:cNvSpPr txBox="1"/>
          <p:nvPr>
            <p:ph idx="1" type="body"/>
          </p:nvPr>
        </p:nvSpPr>
        <p:spPr>
          <a:xfrm>
            <a:off x="1003200" y="1708150"/>
            <a:ext cx="4968000" cy="1758950"/>
          </a:xfrm>
          <a:prstGeom prst="rect">
            <a:avLst/>
          </a:prstGeom>
          <a:noFill/>
          <a:ln cap="flat" cmpd="sng" w="12700">
            <a:solidFill>
              <a:schemeClr val="dk2"/>
            </a:solidFill>
            <a:prstDash val="solid"/>
            <a:round/>
            <a:headEnd len="sm" w="sm" type="none"/>
            <a:tailEnd len="sm" w="sm" type="none"/>
          </a:ln>
        </p:spPr>
        <p:txBody>
          <a:bodyPr anchorCtr="0" anchor="t" bIns="54000" lIns="54000" spcFirstLastPara="1" rIns="54000" wrap="square" tIns="54000">
            <a:noAutofit/>
          </a:bodyPr>
          <a:lstStyle>
            <a:lvl1pPr indent="-228600" lvl="0" marL="457200" algn="l">
              <a:lnSpc>
                <a:spcPct val="100000"/>
              </a:lnSpc>
              <a:spcBef>
                <a:spcPts val="0"/>
              </a:spcBef>
              <a:spcAft>
                <a:spcPts val="0"/>
              </a:spcAft>
              <a:buClr>
                <a:schemeClr val="dk2"/>
              </a:buClr>
              <a:buSzPts val="1500"/>
              <a:buFont typeface="Arial"/>
              <a:buNone/>
              <a:defRPr sz="1500"/>
            </a:lvl1pPr>
            <a:lvl2pPr indent="-228600" lvl="1" marL="914400" algn="l">
              <a:lnSpc>
                <a:spcPct val="100000"/>
              </a:lnSpc>
              <a:spcBef>
                <a:spcPts val="600"/>
              </a:spcBef>
              <a:spcAft>
                <a:spcPts val="0"/>
              </a:spcAft>
              <a:buClr>
                <a:schemeClr val="dk2"/>
              </a:buClr>
              <a:buSzPts val="1500"/>
              <a:buFont typeface="Arial"/>
              <a:buNone/>
              <a:defRPr sz="1500"/>
            </a:lvl2pPr>
            <a:lvl3pPr indent="-323850" lvl="2" marL="1371600" algn="l">
              <a:lnSpc>
                <a:spcPct val="100000"/>
              </a:lnSpc>
              <a:spcBef>
                <a:spcPts val="600"/>
              </a:spcBef>
              <a:spcAft>
                <a:spcPts val="0"/>
              </a:spcAft>
              <a:buSzPts val="1500"/>
              <a:buChar char="—"/>
              <a:defRPr sz="1500"/>
            </a:lvl3pPr>
            <a:lvl4pPr indent="-323850" lvl="3" marL="1828800" algn="l">
              <a:lnSpc>
                <a:spcPct val="100000"/>
              </a:lnSpc>
              <a:spcBef>
                <a:spcPts val="600"/>
              </a:spcBef>
              <a:spcAft>
                <a:spcPts val="0"/>
              </a:spcAft>
              <a:buSzPts val="1500"/>
              <a:buChar char="-"/>
              <a:defRPr sz="1500"/>
            </a:lvl4pPr>
            <a:lvl5pPr indent="-323850" lvl="4" marL="2286000" algn="l">
              <a:lnSpc>
                <a:spcPct val="100000"/>
              </a:lnSpc>
              <a:spcBef>
                <a:spcPts val="600"/>
              </a:spcBef>
              <a:spcAft>
                <a:spcPts val="0"/>
              </a:spcAft>
              <a:buSzPts val="1500"/>
              <a:buChar char="—"/>
              <a:defRPr sz="1500"/>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172" name="Google Shape;172;p38"/>
          <p:cNvSpPr txBox="1"/>
          <p:nvPr>
            <p:ph idx="2" type="body"/>
          </p:nvPr>
        </p:nvSpPr>
        <p:spPr>
          <a:xfrm>
            <a:off x="1003200" y="1322388"/>
            <a:ext cx="4968000" cy="388800"/>
          </a:xfrm>
          <a:prstGeom prst="rect">
            <a:avLst/>
          </a:prstGeom>
          <a:solidFill>
            <a:schemeClr val="dk2"/>
          </a:solidFill>
          <a:ln cap="flat" cmpd="sng" w="12700">
            <a:solidFill>
              <a:schemeClr val="dk2"/>
            </a:solidFill>
            <a:prstDash val="solid"/>
            <a:round/>
            <a:headEnd len="sm" w="sm" type="none"/>
            <a:tailEnd len="sm" w="sm" type="none"/>
          </a:ln>
        </p:spPr>
        <p:txBody>
          <a:bodyPr anchorCtr="0" anchor="ctr" bIns="54000" lIns="54000" spcFirstLastPara="1" rIns="54000" wrap="square" tIns="54000">
            <a:noAutofit/>
          </a:bodyPr>
          <a:lstStyle>
            <a:lvl1pPr indent="-228600" lvl="0" marL="457200" algn="l">
              <a:lnSpc>
                <a:spcPct val="100000"/>
              </a:lnSpc>
              <a:spcBef>
                <a:spcPts val="0"/>
              </a:spcBef>
              <a:spcAft>
                <a:spcPts val="0"/>
              </a:spcAft>
              <a:buClr>
                <a:schemeClr val="lt1"/>
              </a:buClr>
              <a:buSzPts val="1500"/>
              <a:buFont typeface="Arial"/>
              <a:buNone/>
              <a:defRPr sz="1500">
                <a:solidFill>
                  <a:schemeClr val="lt1"/>
                </a:solidFill>
              </a:defRPr>
            </a:lvl1pPr>
            <a:lvl2pPr indent="-228600" lvl="1" marL="914400" algn="l">
              <a:lnSpc>
                <a:spcPct val="100000"/>
              </a:lnSpc>
              <a:spcBef>
                <a:spcPts val="600"/>
              </a:spcBef>
              <a:spcAft>
                <a:spcPts val="0"/>
              </a:spcAft>
              <a:buClr>
                <a:schemeClr val="dk2"/>
              </a:buClr>
              <a:buSzPts val="1400"/>
              <a:buFont typeface="Arial"/>
              <a:buNone/>
              <a:defRPr sz="1400"/>
            </a:lvl2pPr>
            <a:lvl3pPr indent="-317500" lvl="2" marL="1371600" algn="l">
              <a:lnSpc>
                <a:spcPct val="100000"/>
              </a:lnSpc>
              <a:spcBef>
                <a:spcPts val="600"/>
              </a:spcBef>
              <a:spcAft>
                <a:spcPts val="0"/>
              </a:spcAft>
              <a:buSzPts val="1400"/>
              <a:buChar char="—"/>
              <a:defRPr sz="1400"/>
            </a:lvl3pPr>
            <a:lvl4pPr indent="-317500" lvl="3" marL="1828800" algn="l">
              <a:lnSpc>
                <a:spcPct val="100000"/>
              </a:lnSpc>
              <a:spcBef>
                <a:spcPts val="600"/>
              </a:spcBef>
              <a:spcAft>
                <a:spcPts val="0"/>
              </a:spcAft>
              <a:buSzPts val="1400"/>
              <a:buChar char="-"/>
              <a:defRPr sz="1400"/>
            </a:lvl4pPr>
            <a:lvl5pPr indent="-317500" lvl="4" marL="2286000" algn="l">
              <a:lnSpc>
                <a:spcPct val="100000"/>
              </a:lnSpc>
              <a:spcBef>
                <a:spcPts val="600"/>
              </a:spcBef>
              <a:spcAft>
                <a:spcPts val="0"/>
              </a:spcAft>
              <a:buSzPts val="1400"/>
              <a:buChar char="—"/>
              <a:defRPr sz="1400"/>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173" name="Google Shape;173;p38"/>
          <p:cNvSpPr txBox="1"/>
          <p:nvPr>
            <p:ph idx="3" type="body"/>
          </p:nvPr>
        </p:nvSpPr>
        <p:spPr>
          <a:xfrm>
            <a:off x="6220800" y="1708150"/>
            <a:ext cx="4968000" cy="1758950"/>
          </a:xfrm>
          <a:prstGeom prst="rect">
            <a:avLst/>
          </a:prstGeom>
          <a:noFill/>
          <a:ln cap="flat" cmpd="sng" w="12700">
            <a:solidFill>
              <a:schemeClr val="dk2"/>
            </a:solidFill>
            <a:prstDash val="solid"/>
            <a:round/>
            <a:headEnd len="sm" w="sm" type="none"/>
            <a:tailEnd len="sm" w="sm" type="none"/>
          </a:ln>
        </p:spPr>
        <p:txBody>
          <a:bodyPr anchorCtr="0" anchor="t" bIns="54000" lIns="54000" spcFirstLastPara="1" rIns="54000" wrap="square" tIns="54000">
            <a:noAutofit/>
          </a:bodyPr>
          <a:lstStyle>
            <a:lvl1pPr indent="-228600" lvl="0" marL="457200" algn="l">
              <a:lnSpc>
                <a:spcPct val="100000"/>
              </a:lnSpc>
              <a:spcBef>
                <a:spcPts val="0"/>
              </a:spcBef>
              <a:spcAft>
                <a:spcPts val="0"/>
              </a:spcAft>
              <a:buClr>
                <a:schemeClr val="dk2"/>
              </a:buClr>
              <a:buSzPts val="1500"/>
              <a:buFont typeface="Arial"/>
              <a:buNone/>
              <a:defRPr sz="1500"/>
            </a:lvl1pPr>
            <a:lvl2pPr indent="-228600" lvl="1" marL="914400" algn="l">
              <a:lnSpc>
                <a:spcPct val="100000"/>
              </a:lnSpc>
              <a:spcBef>
                <a:spcPts val="600"/>
              </a:spcBef>
              <a:spcAft>
                <a:spcPts val="0"/>
              </a:spcAft>
              <a:buClr>
                <a:schemeClr val="dk2"/>
              </a:buClr>
              <a:buSzPts val="1500"/>
              <a:buFont typeface="Arial"/>
              <a:buNone/>
              <a:defRPr sz="1500"/>
            </a:lvl2pPr>
            <a:lvl3pPr indent="-323850" lvl="2" marL="1371600" algn="l">
              <a:lnSpc>
                <a:spcPct val="100000"/>
              </a:lnSpc>
              <a:spcBef>
                <a:spcPts val="600"/>
              </a:spcBef>
              <a:spcAft>
                <a:spcPts val="0"/>
              </a:spcAft>
              <a:buSzPts val="1500"/>
              <a:buChar char="—"/>
              <a:defRPr sz="1500"/>
            </a:lvl3pPr>
            <a:lvl4pPr indent="-323850" lvl="3" marL="1828800" algn="l">
              <a:lnSpc>
                <a:spcPct val="100000"/>
              </a:lnSpc>
              <a:spcBef>
                <a:spcPts val="600"/>
              </a:spcBef>
              <a:spcAft>
                <a:spcPts val="0"/>
              </a:spcAft>
              <a:buSzPts val="1500"/>
              <a:buChar char="-"/>
              <a:defRPr sz="1500"/>
            </a:lvl4pPr>
            <a:lvl5pPr indent="-323850" lvl="4" marL="2286000" algn="l">
              <a:lnSpc>
                <a:spcPct val="100000"/>
              </a:lnSpc>
              <a:spcBef>
                <a:spcPts val="600"/>
              </a:spcBef>
              <a:spcAft>
                <a:spcPts val="0"/>
              </a:spcAft>
              <a:buSzPts val="1500"/>
              <a:buChar char="—"/>
              <a:defRPr sz="1500"/>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174" name="Google Shape;174;p38"/>
          <p:cNvSpPr txBox="1"/>
          <p:nvPr>
            <p:ph idx="4" type="body"/>
          </p:nvPr>
        </p:nvSpPr>
        <p:spPr>
          <a:xfrm>
            <a:off x="6220800" y="1322388"/>
            <a:ext cx="4968000" cy="388800"/>
          </a:xfrm>
          <a:prstGeom prst="rect">
            <a:avLst/>
          </a:prstGeom>
          <a:solidFill>
            <a:schemeClr val="dk2"/>
          </a:solidFill>
          <a:ln cap="flat" cmpd="sng" w="12700">
            <a:solidFill>
              <a:schemeClr val="dk2"/>
            </a:solidFill>
            <a:prstDash val="solid"/>
            <a:round/>
            <a:headEnd len="sm" w="sm" type="none"/>
            <a:tailEnd len="sm" w="sm" type="none"/>
          </a:ln>
        </p:spPr>
        <p:txBody>
          <a:bodyPr anchorCtr="0" anchor="ctr" bIns="54000" lIns="54000" spcFirstLastPara="1" rIns="54000" wrap="square" tIns="54000">
            <a:noAutofit/>
          </a:bodyPr>
          <a:lstStyle>
            <a:lvl1pPr indent="-228600" lvl="0" marL="457200" algn="l">
              <a:lnSpc>
                <a:spcPct val="100000"/>
              </a:lnSpc>
              <a:spcBef>
                <a:spcPts val="0"/>
              </a:spcBef>
              <a:spcAft>
                <a:spcPts val="0"/>
              </a:spcAft>
              <a:buClr>
                <a:schemeClr val="lt1"/>
              </a:buClr>
              <a:buSzPts val="1500"/>
              <a:buFont typeface="Arial"/>
              <a:buNone/>
              <a:defRPr sz="1500">
                <a:solidFill>
                  <a:schemeClr val="lt1"/>
                </a:solidFill>
              </a:defRPr>
            </a:lvl1pPr>
            <a:lvl2pPr indent="-228600" lvl="1" marL="914400" algn="l">
              <a:lnSpc>
                <a:spcPct val="100000"/>
              </a:lnSpc>
              <a:spcBef>
                <a:spcPts val="600"/>
              </a:spcBef>
              <a:spcAft>
                <a:spcPts val="0"/>
              </a:spcAft>
              <a:buClr>
                <a:schemeClr val="dk2"/>
              </a:buClr>
              <a:buSzPts val="1400"/>
              <a:buFont typeface="Arial"/>
              <a:buNone/>
              <a:defRPr sz="1400"/>
            </a:lvl2pPr>
            <a:lvl3pPr indent="-317500" lvl="2" marL="1371600" algn="l">
              <a:lnSpc>
                <a:spcPct val="100000"/>
              </a:lnSpc>
              <a:spcBef>
                <a:spcPts val="600"/>
              </a:spcBef>
              <a:spcAft>
                <a:spcPts val="0"/>
              </a:spcAft>
              <a:buSzPts val="1400"/>
              <a:buChar char="—"/>
              <a:defRPr sz="1400"/>
            </a:lvl3pPr>
            <a:lvl4pPr indent="-317500" lvl="3" marL="1828800" algn="l">
              <a:lnSpc>
                <a:spcPct val="100000"/>
              </a:lnSpc>
              <a:spcBef>
                <a:spcPts val="600"/>
              </a:spcBef>
              <a:spcAft>
                <a:spcPts val="0"/>
              </a:spcAft>
              <a:buSzPts val="1400"/>
              <a:buChar char="-"/>
              <a:defRPr sz="1400"/>
            </a:lvl4pPr>
            <a:lvl5pPr indent="-317500" lvl="4" marL="2286000" algn="l">
              <a:lnSpc>
                <a:spcPct val="100000"/>
              </a:lnSpc>
              <a:spcBef>
                <a:spcPts val="600"/>
              </a:spcBef>
              <a:spcAft>
                <a:spcPts val="0"/>
              </a:spcAft>
              <a:buSzPts val="1400"/>
              <a:buChar char="—"/>
              <a:defRPr sz="1400"/>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175" name="Google Shape;175;p38"/>
          <p:cNvSpPr txBox="1"/>
          <p:nvPr>
            <p:ph idx="5" type="body"/>
          </p:nvPr>
        </p:nvSpPr>
        <p:spPr>
          <a:xfrm>
            <a:off x="1003200" y="4117976"/>
            <a:ext cx="4968000" cy="1758950"/>
          </a:xfrm>
          <a:prstGeom prst="rect">
            <a:avLst/>
          </a:prstGeom>
          <a:noFill/>
          <a:ln cap="flat" cmpd="sng" w="12700">
            <a:solidFill>
              <a:schemeClr val="dk2"/>
            </a:solidFill>
            <a:prstDash val="solid"/>
            <a:round/>
            <a:headEnd len="sm" w="sm" type="none"/>
            <a:tailEnd len="sm" w="sm" type="none"/>
          </a:ln>
        </p:spPr>
        <p:txBody>
          <a:bodyPr anchorCtr="0" anchor="t" bIns="54000" lIns="54000" spcFirstLastPara="1" rIns="54000" wrap="square" tIns="54000">
            <a:noAutofit/>
          </a:bodyPr>
          <a:lstStyle>
            <a:lvl1pPr indent="-228600" lvl="0" marL="457200" algn="l">
              <a:lnSpc>
                <a:spcPct val="100000"/>
              </a:lnSpc>
              <a:spcBef>
                <a:spcPts val="0"/>
              </a:spcBef>
              <a:spcAft>
                <a:spcPts val="0"/>
              </a:spcAft>
              <a:buClr>
                <a:schemeClr val="dk2"/>
              </a:buClr>
              <a:buSzPts val="1500"/>
              <a:buFont typeface="Arial"/>
              <a:buNone/>
              <a:defRPr sz="1500"/>
            </a:lvl1pPr>
            <a:lvl2pPr indent="-228600" lvl="1" marL="914400" algn="l">
              <a:lnSpc>
                <a:spcPct val="100000"/>
              </a:lnSpc>
              <a:spcBef>
                <a:spcPts val="600"/>
              </a:spcBef>
              <a:spcAft>
                <a:spcPts val="0"/>
              </a:spcAft>
              <a:buClr>
                <a:schemeClr val="dk2"/>
              </a:buClr>
              <a:buSzPts val="1500"/>
              <a:buFont typeface="Arial"/>
              <a:buNone/>
              <a:defRPr sz="1500"/>
            </a:lvl2pPr>
            <a:lvl3pPr indent="-323850" lvl="2" marL="1371600" algn="l">
              <a:lnSpc>
                <a:spcPct val="100000"/>
              </a:lnSpc>
              <a:spcBef>
                <a:spcPts val="600"/>
              </a:spcBef>
              <a:spcAft>
                <a:spcPts val="0"/>
              </a:spcAft>
              <a:buSzPts val="1500"/>
              <a:buChar char="—"/>
              <a:defRPr sz="1500"/>
            </a:lvl3pPr>
            <a:lvl4pPr indent="-323850" lvl="3" marL="1828800" algn="l">
              <a:lnSpc>
                <a:spcPct val="100000"/>
              </a:lnSpc>
              <a:spcBef>
                <a:spcPts val="600"/>
              </a:spcBef>
              <a:spcAft>
                <a:spcPts val="0"/>
              </a:spcAft>
              <a:buSzPts val="1500"/>
              <a:buChar char="-"/>
              <a:defRPr sz="1500"/>
            </a:lvl4pPr>
            <a:lvl5pPr indent="-323850" lvl="4" marL="2286000" algn="l">
              <a:lnSpc>
                <a:spcPct val="100000"/>
              </a:lnSpc>
              <a:spcBef>
                <a:spcPts val="600"/>
              </a:spcBef>
              <a:spcAft>
                <a:spcPts val="0"/>
              </a:spcAft>
              <a:buSzPts val="1500"/>
              <a:buChar char="—"/>
              <a:defRPr sz="1500"/>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176" name="Google Shape;176;p38"/>
          <p:cNvSpPr txBox="1"/>
          <p:nvPr>
            <p:ph idx="6" type="body"/>
          </p:nvPr>
        </p:nvSpPr>
        <p:spPr>
          <a:xfrm>
            <a:off x="1003200" y="3741920"/>
            <a:ext cx="4968000" cy="388800"/>
          </a:xfrm>
          <a:prstGeom prst="rect">
            <a:avLst/>
          </a:prstGeom>
          <a:solidFill>
            <a:schemeClr val="dk2"/>
          </a:solidFill>
          <a:ln cap="flat" cmpd="sng" w="12700">
            <a:solidFill>
              <a:schemeClr val="dk2"/>
            </a:solidFill>
            <a:prstDash val="solid"/>
            <a:round/>
            <a:headEnd len="sm" w="sm" type="none"/>
            <a:tailEnd len="sm" w="sm" type="none"/>
          </a:ln>
        </p:spPr>
        <p:txBody>
          <a:bodyPr anchorCtr="0" anchor="ctr" bIns="54000" lIns="54000" spcFirstLastPara="1" rIns="54000" wrap="square" tIns="54000">
            <a:noAutofit/>
          </a:bodyPr>
          <a:lstStyle>
            <a:lvl1pPr indent="-228600" lvl="0" marL="457200" algn="l">
              <a:lnSpc>
                <a:spcPct val="100000"/>
              </a:lnSpc>
              <a:spcBef>
                <a:spcPts val="0"/>
              </a:spcBef>
              <a:spcAft>
                <a:spcPts val="0"/>
              </a:spcAft>
              <a:buClr>
                <a:schemeClr val="lt1"/>
              </a:buClr>
              <a:buSzPts val="1500"/>
              <a:buFont typeface="Arial"/>
              <a:buNone/>
              <a:defRPr sz="1500">
                <a:solidFill>
                  <a:schemeClr val="lt1"/>
                </a:solidFill>
              </a:defRPr>
            </a:lvl1pPr>
            <a:lvl2pPr indent="-228600" lvl="1" marL="914400" algn="l">
              <a:lnSpc>
                <a:spcPct val="100000"/>
              </a:lnSpc>
              <a:spcBef>
                <a:spcPts val="600"/>
              </a:spcBef>
              <a:spcAft>
                <a:spcPts val="0"/>
              </a:spcAft>
              <a:buClr>
                <a:schemeClr val="dk2"/>
              </a:buClr>
              <a:buSzPts val="1400"/>
              <a:buFont typeface="Arial"/>
              <a:buNone/>
              <a:defRPr sz="1400"/>
            </a:lvl2pPr>
            <a:lvl3pPr indent="-317500" lvl="2" marL="1371600" algn="l">
              <a:lnSpc>
                <a:spcPct val="100000"/>
              </a:lnSpc>
              <a:spcBef>
                <a:spcPts val="600"/>
              </a:spcBef>
              <a:spcAft>
                <a:spcPts val="0"/>
              </a:spcAft>
              <a:buSzPts val="1400"/>
              <a:buChar char="—"/>
              <a:defRPr sz="1400"/>
            </a:lvl3pPr>
            <a:lvl4pPr indent="-317500" lvl="3" marL="1828800" algn="l">
              <a:lnSpc>
                <a:spcPct val="100000"/>
              </a:lnSpc>
              <a:spcBef>
                <a:spcPts val="600"/>
              </a:spcBef>
              <a:spcAft>
                <a:spcPts val="0"/>
              </a:spcAft>
              <a:buSzPts val="1400"/>
              <a:buChar char="-"/>
              <a:defRPr sz="1400"/>
            </a:lvl4pPr>
            <a:lvl5pPr indent="-317500" lvl="4" marL="2286000" algn="l">
              <a:lnSpc>
                <a:spcPct val="100000"/>
              </a:lnSpc>
              <a:spcBef>
                <a:spcPts val="600"/>
              </a:spcBef>
              <a:spcAft>
                <a:spcPts val="0"/>
              </a:spcAft>
              <a:buSzPts val="1400"/>
              <a:buChar char="—"/>
              <a:defRPr sz="1400"/>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177" name="Google Shape;177;p38"/>
          <p:cNvSpPr txBox="1"/>
          <p:nvPr>
            <p:ph idx="7" type="body"/>
          </p:nvPr>
        </p:nvSpPr>
        <p:spPr>
          <a:xfrm>
            <a:off x="6220800" y="4117976"/>
            <a:ext cx="4968000" cy="1758950"/>
          </a:xfrm>
          <a:prstGeom prst="rect">
            <a:avLst/>
          </a:prstGeom>
          <a:noFill/>
          <a:ln cap="flat" cmpd="sng" w="12700">
            <a:solidFill>
              <a:schemeClr val="dk2"/>
            </a:solidFill>
            <a:prstDash val="solid"/>
            <a:round/>
            <a:headEnd len="sm" w="sm" type="none"/>
            <a:tailEnd len="sm" w="sm" type="none"/>
          </a:ln>
        </p:spPr>
        <p:txBody>
          <a:bodyPr anchorCtr="0" anchor="t" bIns="54000" lIns="54000" spcFirstLastPara="1" rIns="54000" wrap="square" tIns="54000">
            <a:noAutofit/>
          </a:bodyPr>
          <a:lstStyle>
            <a:lvl1pPr indent="-228600" lvl="0" marL="457200" algn="l">
              <a:lnSpc>
                <a:spcPct val="100000"/>
              </a:lnSpc>
              <a:spcBef>
                <a:spcPts val="0"/>
              </a:spcBef>
              <a:spcAft>
                <a:spcPts val="0"/>
              </a:spcAft>
              <a:buClr>
                <a:schemeClr val="dk2"/>
              </a:buClr>
              <a:buSzPts val="1500"/>
              <a:buFont typeface="Arial"/>
              <a:buNone/>
              <a:defRPr sz="1500"/>
            </a:lvl1pPr>
            <a:lvl2pPr indent="-228600" lvl="1" marL="914400" algn="l">
              <a:lnSpc>
                <a:spcPct val="100000"/>
              </a:lnSpc>
              <a:spcBef>
                <a:spcPts val="600"/>
              </a:spcBef>
              <a:spcAft>
                <a:spcPts val="0"/>
              </a:spcAft>
              <a:buClr>
                <a:schemeClr val="dk2"/>
              </a:buClr>
              <a:buSzPts val="1500"/>
              <a:buFont typeface="Arial"/>
              <a:buNone/>
              <a:defRPr sz="1500"/>
            </a:lvl2pPr>
            <a:lvl3pPr indent="-323850" lvl="2" marL="1371600" algn="l">
              <a:lnSpc>
                <a:spcPct val="100000"/>
              </a:lnSpc>
              <a:spcBef>
                <a:spcPts val="600"/>
              </a:spcBef>
              <a:spcAft>
                <a:spcPts val="0"/>
              </a:spcAft>
              <a:buSzPts val="1500"/>
              <a:buChar char="—"/>
              <a:defRPr sz="1500"/>
            </a:lvl3pPr>
            <a:lvl4pPr indent="-323850" lvl="3" marL="1828800" algn="l">
              <a:lnSpc>
                <a:spcPct val="100000"/>
              </a:lnSpc>
              <a:spcBef>
                <a:spcPts val="600"/>
              </a:spcBef>
              <a:spcAft>
                <a:spcPts val="0"/>
              </a:spcAft>
              <a:buSzPts val="1500"/>
              <a:buChar char="-"/>
              <a:defRPr sz="1500"/>
            </a:lvl4pPr>
            <a:lvl5pPr indent="-323850" lvl="4" marL="2286000" algn="l">
              <a:lnSpc>
                <a:spcPct val="100000"/>
              </a:lnSpc>
              <a:spcBef>
                <a:spcPts val="600"/>
              </a:spcBef>
              <a:spcAft>
                <a:spcPts val="0"/>
              </a:spcAft>
              <a:buSzPts val="1500"/>
              <a:buChar char="—"/>
              <a:defRPr sz="1500"/>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178" name="Google Shape;178;p38"/>
          <p:cNvSpPr txBox="1"/>
          <p:nvPr>
            <p:ph idx="8" type="body"/>
          </p:nvPr>
        </p:nvSpPr>
        <p:spPr>
          <a:xfrm>
            <a:off x="6220800" y="3741920"/>
            <a:ext cx="4968000" cy="388800"/>
          </a:xfrm>
          <a:prstGeom prst="rect">
            <a:avLst/>
          </a:prstGeom>
          <a:solidFill>
            <a:schemeClr val="dk2"/>
          </a:solidFill>
          <a:ln cap="flat" cmpd="sng" w="12700">
            <a:solidFill>
              <a:schemeClr val="dk2"/>
            </a:solidFill>
            <a:prstDash val="solid"/>
            <a:round/>
            <a:headEnd len="sm" w="sm" type="none"/>
            <a:tailEnd len="sm" w="sm" type="none"/>
          </a:ln>
        </p:spPr>
        <p:txBody>
          <a:bodyPr anchorCtr="0" anchor="ctr" bIns="54000" lIns="54000" spcFirstLastPara="1" rIns="54000" wrap="square" tIns="54000">
            <a:noAutofit/>
          </a:bodyPr>
          <a:lstStyle>
            <a:lvl1pPr indent="-228600" lvl="0" marL="457200" algn="l">
              <a:lnSpc>
                <a:spcPct val="100000"/>
              </a:lnSpc>
              <a:spcBef>
                <a:spcPts val="0"/>
              </a:spcBef>
              <a:spcAft>
                <a:spcPts val="0"/>
              </a:spcAft>
              <a:buClr>
                <a:schemeClr val="lt1"/>
              </a:buClr>
              <a:buSzPts val="1500"/>
              <a:buFont typeface="Arial"/>
              <a:buNone/>
              <a:defRPr sz="1500">
                <a:solidFill>
                  <a:schemeClr val="lt1"/>
                </a:solidFill>
              </a:defRPr>
            </a:lvl1pPr>
            <a:lvl2pPr indent="-228600" lvl="1" marL="914400" algn="l">
              <a:lnSpc>
                <a:spcPct val="100000"/>
              </a:lnSpc>
              <a:spcBef>
                <a:spcPts val="600"/>
              </a:spcBef>
              <a:spcAft>
                <a:spcPts val="0"/>
              </a:spcAft>
              <a:buClr>
                <a:schemeClr val="dk2"/>
              </a:buClr>
              <a:buSzPts val="1400"/>
              <a:buFont typeface="Arial"/>
              <a:buNone/>
              <a:defRPr sz="1400"/>
            </a:lvl2pPr>
            <a:lvl3pPr indent="-317500" lvl="2" marL="1371600" algn="l">
              <a:lnSpc>
                <a:spcPct val="100000"/>
              </a:lnSpc>
              <a:spcBef>
                <a:spcPts val="600"/>
              </a:spcBef>
              <a:spcAft>
                <a:spcPts val="0"/>
              </a:spcAft>
              <a:buSzPts val="1400"/>
              <a:buChar char="—"/>
              <a:defRPr sz="1400"/>
            </a:lvl3pPr>
            <a:lvl4pPr indent="-317500" lvl="3" marL="1828800" algn="l">
              <a:lnSpc>
                <a:spcPct val="100000"/>
              </a:lnSpc>
              <a:spcBef>
                <a:spcPts val="600"/>
              </a:spcBef>
              <a:spcAft>
                <a:spcPts val="0"/>
              </a:spcAft>
              <a:buSzPts val="1400"/>
              <a:buChar char="-"/>
              <a:defRPr sz="1400"/>
            </a:lvl4pPr>
            <a:lvl5pPr indent="-317500" lvl="4" marL="2286000" algn="l">
              <a:lnSpc>
                <a:spcPct val="100000"/>
              </a:lnSpc>
              <a:spcBef>
                <a:spcPts val="600"/>
              </a:spcBef>
              <a:spcAft>
                <a:spcPts val="0"/>
              </a:spcAft>
              <a:buSzPts val="1400"/>
              <a:buChar char="—"/>
              <a:defRPr sz="1400"/>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1" showMasterSp="0">
  <p:cSld name="DIVIDER 1">
    <p:bg>
      <p:bgPr>
        <a:solidFill>
          <a:schemeClr val="accent1"/>
        </a:solidFill>
      </p:bgPr>
    </p:bg>
    <p:spTree>
      <p:nvGrpSpPr>
        <p:cNvPr id="179" name="Shape 179"/>
        <p:cNvGrpSpPr/>
        <p:nvPr/>
      </p:nvGrpSpPr>
      <p:grpSpPr>
        <a:xfrm>
          <a:off x="0" y="0"/>
          <a:ext cx="0" cy="0"/>
          <a:chOff x="0" y="0"/>
          <a:chExt cx="0" cy="0"/>
        </a:xfrm>
      </p:grpSpPr>
      <p:sp>
        <p:nvSpPr>
          <p:cNvPr id="180" name="Google Shape;180;p39"/>
          <p:cNvSpPr txBox="1"/>
          <p:nvPr>
            <p:ph type="ctrTitle"/>
          </p:nvPr>
        </p:nvSpPr>
        <p:spPr>
          <a:xfrm>
            <a:off x="2729163" y="1368796"/>
            <a:ext cx="8489950" cy="35100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chemeClr val="lt1"/>
              </a:buClr>
              <a:buSzPts val="6000"/>
              <a:buFont typeface="Arial"/>
              <a:buNone/>
              <a:defRPr sz="6000">
                <a:solidFill>
                  <a:schemeClr val="lt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1" name="Google Shape;181;p39"/>
          <p:cNvSpPr/>
          <p:nvPr/>
        </p:nvSpPr>
        <p:spPr>
          <a:xfrm>
            <a:off x="2729163" y="524433"/>
            <a:ext cx="1079150" cy="439654"/>
          </a:xfrm>
          <a:custGeom>
            <a:rect b="b" l="l" r="r" t="t"/>
            <a:pathLst>
              <a:path extrusionOk="0" h="114" w="283">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82" name="Google Shape;182;p39"/>
          <p:cNvSpPr/>
          <p:nvPr/>
        </p:nvSpPr>
        <p:spPr>
          <a:xfrm>
            <a:off x="0" y="1"/>
            <a:ext cx="1587731" cy="6858000"/>
          </a:xfrm>
          <a:custGeom>
            <a:rect b="b" l="l" r="r" t="t"/>
            <a:pathLst>
              <a:path extrusionOk="0" h="7772400" w="1742046">
                <a:moveTo>
                  <a:pt x="0" y="7772400"/>
                </a:moveTo>
                <a:lnTo>
                  <a:pt x="1742046" y="7772400"/>
                </a:lnTo>
                <a:lnTo>
                  <a:pt x="1742046" y="0"/>
                </a:lnTo>
                <a:lnTo>
                  <a:pt x="0" y="0"/>
                </a:lnTo>
                <a:lnTo>
                  <a:pt x="0" y="7772400"/>
                </a:lnTo>
                <a:close/>
              </a:path>
            </a:pathLst>
          </a:custGeom>
          <a:solidFill>
            <a:srgbClr val="00338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83" name="Google Shape;183;p39"/>
          <p:cNvSpPr txBox="1"/>
          <p:nvPr>
            <p:ph idx="1" type="body"/>
          </p:nvPr>
        </p:nvSpPr>
        <p:spPr>
          <a:xfrm>
            <a:off x="2729163" y="5324396"/>
            <a:ext cx="8450350" cy="2160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lt1"/>
              </a:buClr>
              <a:buSzPts val="1100"/>
              <a:buFont typeface="Arial"/>
              <a:buNone/>
              <a:defRPr sz="1100">
                <a:solidFill>
                  <a:schemeClr val="lt1"/>
                </a:solidFill>
              </a:defRPr>
            </a:lvl1pPr>
            <a:lvl2pPr indent="-228600" lvl="1" marL="914400" algn="l">
              <a:lnSpc>
                <a:spcPct val="100000"/>
              </a:lnSpc>
              <a:spcBef>
                <a:spcPts val="600"/>
              </a:spcBef>
              <a:spcAft>
                <a:spcPts val="0"/>
              </a:spcAft>
              <a:buClr>
                <a:schemeClr val="lt1"/>
              </a:buClr>
              <a:buSzPts val="1100"/>
              <a:buFont typeface="Arial"/>
              <a:buNone/>
              <a:defRPr sz="1100">
                <a:solidFill>
                  <a:schemeClr val="lt1"/>
                </a:solidFill>
              </a:defRPr>
            </a:lvl2pPr>
            <a:lvl3pPr indent="-298450" lvl="2" marL="1371600" algn="l">
              <a:lnSpc>
                <a:spcPct val="100000"/>
              </a:lnSpc>
              <a:spcBef>
                <a:spcPts val="600"/>
              </a:spcBef>
              <a:spcAft>
                <a:spcPts val="0"/>
              </a:spcAft>
              <a:buClr>
                <a:schemeClr val="lt1"/>
              </a:buClr>
              <a:buSzPts val="1100"/>
              <a:buChar char="—"/>
              <a:defRPr sz="1100">
                <a:solidFill>
                  <a:schemeClr val="lt1"/>
                </a:solidFill>
              </a:defRPr>
            </a:lvl3pPr>
            <a:lvl4pPr indent="-298450" lvl="3" marL="1828800" algn="l">
              <a:lnSpc>
                <a:spcPct val="100000"/>
              </a:lnSpc>
              <a:spcBef>
                <a:spcPts val="600"/>
              </a:spcBef>
              <a:spcAft>
                <a:spcPts val="0"/>
              </a:spcAft>
              <a:buClr>
                <a:schemeClr val="lt1"/>
              </a:buClr>
              <a:buSzPts val="1100"/>
              <a:buChar char="-"/>
              <a:defRPr sz="1100">
                <a:solidFill>
                  <a:schemeClr val="lt1"/>
                </a:solidFill>
              </a:defRPr>
            </a:lvl4pPr>
            <a:lvl5pPr indent="-298450" lvl="4" marL="2286000" algn="l">
              <a:lnSpc>
                <a:spcPct val="100000"/>
              </a:lnSpc>
              <a:spcBef>
                <a:spcPts val="600"/>
              </a:spcBef>
              <a:spcAft>
                <a:spcPts val="0"/>
              </a:spcAft>
              <a:buClr>
                <a:schemeClr val="lt1"/>
              </a:buClr>
              <a:buSzPts val="1100"/>
              <a:buChar char="—"/>
              <a:defRPr sz="1100">
                <a:solidFill>
                  <a:schemeClr val="lt1"/>
                </a:solidFill>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2" showMasterSp="0">
  <p:cSld name="DIVIDER 2">
    <p:bg>
      <p:bgPr>
        <a:solidFill>
          <a:schemeClr val="dk2"/>
        </a:solidFill>
      </p:bgPr>
    </p:bg>
    <p:spTree>
      <p:nvGrpSpPr>
        <p:cNvPr id="184" name="Shape 184"/>
        <p:cNvGrpSpPr/>
        <p:nvPr/>
      </p:nvGrpSpPr>
      <p:grpSpPr>
        <a:xfrm>
          <a:off x="0" y="0"/>
          <a:ext cx="0" cy="0"/>
          <a:chOff x="0" y="0"/>
          <a:chExt cx="0" cy="0"/>
        </a:xfrm>
      </p:grpSpPr>
      <p:sp>
        <p:nvSpPr>
          <p:cNvPr id="185" name="Google Shape;185;p40"/>
          <p:cNvSpPr txBox="1"/>
          <p:nvPr>
            <p:ph type="ctrTitle"/>
          </p:nvPr>
        </p:nvSpPr>
        <p:spPr>
          <a:xfrm>
            <a:off x="2729163" y="1377109"/>
            <a:ext cx="8489950" cy="35100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chemeClr val="lt1"/>
              </a:buClr>
              <a:buSzPts val="6000"/>
              <a:buFont typeface="Arial"/>
              <a:buNone/>
              <a:defRPr sz="6000">
                <a:solidFill>
                  <a:schemeClr val="lt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6" name="Google Shape;186;p40"/>
          <p:cNvSpPr/>
          <p:nvPr/>
        </p:nvSpPr>
        <p:spPr>
          <a:xfrm>
            <a:off x="2729163" y="524433"/>
            <a:ext cx="1079150" cy="439654"/>
          </a:xfrm>
          <a:custGeom>
            <a:rect b="b" l="l" r="r" t="t"/>
            <a:pathLst>
              <a:path extrusionOk="0" h="114" w="283">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87" name="Google Shape;187;p40"/>
          <p:cNvSpPr/>
          <p:nvPr/>
        </p:nvSpPr>
        <p:spPr>
          <a:xfrm>
            <a:off x="0" y="1"/>
            <a:ext cx="1587731" cy="6858000"/>
          </a:xfrm>
          <a:custGeom>
            <a:rect b="b" l="l" r="r" t="t"/>
            <a:pathLst>
              <a:path extrusionOk="0" h="7772400" w="1742046">
                <a:moveTo>
                  <a:pt x="0" y="7772400"/>
                </a:moveTo>
                <a:lnTo>
                  <a:pt x="1742046" y="7772400"/>
                </a:lnTo>
                <a:lnTo>
                  <a:pt x="1742046" y="0"/>
                </a:lnTo>
                <a:lnTo>
                  <a:pt x="0" y="0"/>
                </a:lnTo>
                <a:lnTo>
                  <a:pt x="0" y="7772400"/>
                </a:lnTo>
                <a:close/>
              </a:path>
            </a:pathLst>
          </a:custGeom>
          <a:solidFill>
            <a:schemeClr val="accent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88" name="Google Shape;188;p40"/>
          <p:cNvSpPr txBox="1"/>
          <p:nvPr>
            <p:ph idx="1" type="body"/>
          </p:nvPr>
        </p:nvSpPr>
        <p:spPr>
          <a:xfrm>
            <a:off x="2729163" y="5332709"/>
            <a:ext cx="8450350" cy="2160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lt1"/>
              </a:buClr>
              <a:buSzPts val="1100"/>
              <a:buFont typeface="Arial"/>
              <a:buNone/>
              <a:defRPr sz="1100">
                <a:solidFill>
                  <a:schemeClr val="lt1"/>
                </a:solidFill>
              </a:defRPr>
            </a:lvl1pPr>
            <a:lvl2pPr indent="-228600" lvl="1" marL="914400" algn="l">
              <a:lnSpc>
                <a:spcPct val="100000"/>
              </a:lnSpc>
              <a:spcBef>
                <a:spcPts val="600"/>
              </a:spcBef>
              <a:spcAft>
                <a:spcPts val="0"/>
              </a:spcAft>
              <a:buClr>
                <a:schemeClr val="lt1"/>
              </a:buClr>
              <a:buSzPts val="1100"/>
              <a:buFont typeface="Arial"/>
              <a:buNone/>
              <a:defRPr sz="1100">
                <a:solidFill>
                  <a:schemeClr val="lt1"/>
                </a:solidFill>
              </a:defRPr>
            </a:lvl2pPr>
            <a:lvl3pPr indent="-298450" lvl="2" marL="1371600" algn="l">
              <a:lnSpc>
                <a:spcPct val="100000"/>
              </a:lnSpc>
              <a:spcBef>
                <a:spcPts val="600"/>
              </a:spcBef>
              <a:spcAft>
                <a:spcPts val="0"/>
              </a:spcAft>
              <a:buClr>
                <a:schemeClr val="lt1"/>
              </a:buClr>
              <a:buSzPts val="1100"/>
              <a:buChar char="—"/>
              <a:defRPr sz="1100">
                <a:solidFill>
                  <a:schemeClr val="lt1"/>
                </a:solidFill>
              </a:defRPr>
            </a:lvl3pPr>
            <a:lvl4pPr indent="-298450" lvl="3" marL="1828800" algn="l">
              <a:lnSpc>
                <a:spcPct val="100000"/>
              </a:lnSpc>
              <a:spcBef>
                <a:spcPts val="600"/>
              </a:spcBef>
              <a:spcAft>
                <a:spcPts val="0"/>
              </a:spcAft>
              <a:buClr>
                <a:schemeClr val="lt1"/>
              </a:buClr>
              <a:buSzPts val="1100"/>
              <a:buChar char="-"/>
              <a:defRPr sz="1100">
                <a:solidFill>
                  <a:schemeClr val="lt1"/>
                </a:solidFill>
              </a:defRPr>
            </a:lvl4pPr>
            <a:lvl5pPr indent="-298450" lvl="4" marL="2286000" algn="l">
              <a:lnSpc>
                <a:spcPct val="100000"/>
              </a:lnSpc>
              <a:spcBef>
                <a:spcPts val="600"/>
              </a:spcBef>
              <a:spcAft>
                <a:spcPts val="0"/>
              </a:spcAft>
              <a:buClr>
                <a:schemeClr val="lt1"/>
              </a:buClr>
              <a:buSzPts val="1100"/>
              <a:buChar char="—"/>
              <a:defRPr sz="1100">
                <a:solidFill>
                  <a:schemeClr val="lt1"/>
                </a:solidFill>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20" name="Shape 20"/>
        <p:cNvGrpSpPr/>
        <p:nvPr/>
      </p:nvGrpSpPr>
      <p:grpSpPr>
        <a:xfrm>
          <a:off x="0" y="0"/>
          <a:ext cx="0" cy="0"/>
          <a:chOff x="0" y="0"/>
          <a:chExt cx="0" cy="0"/>
        </a:xfrm>
      </p:grpSpPr>
      <p:sp>
        <p:nvSpPr>
          <p:cNvPr id="21" name="Google Shape;21;p16"/>
          <p:cNvSpPr txBox="1"/>
          <p:nvPr>
            <p:ph type="title"/>
          </p:nvPr>
        </p:nvSpPr>
        <p:spPr>
          <a:xfrm>
            <a:off x="998400" y="431800"/>
            <a:ext cx="10195200" cy="5334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4 - No image" showMasterSp="0">
  <p:cSld name="TITLE SLIDE 4 - No image">
    <p:bg>
      <p:bgPr>
        <a:solidFill>
          <a:schemeClr val="accent1"/>
        </a:solidFill>
      </p:bgPr>
    </p:bg>
    <p:spTree>
      <p:nvGrpSpPr>
        <p:cNvPr id="22" name="Shape 22"/>
        <p:cNvGrpSpPr/>
        <p:nvPr/>
      </p:nvGrpSpPr>
      <p:grpSpPr>
        <a:xfrm>
          <a:off x="0" y="0"/>
          <a:ext cx="0" cy="0"/>
          <a:chOff x="0" y="0"/>
          <a:chExt cx="0" cy="0"/>
        </a:xfrm>
      </p:grpSpPr>
      <p:sp>
        <p:nvSpPr>
          <p:cNvPr id="23" name="Google Shape;23;p17"/>
          <p:cNvSpPr/>
          <p:nvPr/>
        </p:nvSpPr>
        <p:spPr>
          <a:xfrm>
            <a:off x="0" y="1"/>
            <a:ext cx="1587731" cy="6858000"/>
          </a:xfrm>
          <a:custGeom>
            <a:rect b="b" l="l" r="r" t="t"/>
            <a:pathLst>
              <a:path extrusionOk="0" h="7772400" w="1742046">
                <a:moveTo>
                  <a:pt x="0" y="7772400"/>
                </a:moveTo>
                <a:lnTo>
                  <a:pt x="1742046" y="7772400"/>
                </a:lnTo>
                <a:lnTo>
                  <a:pt x="1742046" y="0"/>
                </a:lnTo>
                <a:lnTo>
                  <a:pt x="0" y="0"/>
                </a:lnTo>
                <a:lnTo>
                  <a:pt x="0" y="7772400"/>
                </a:lnTo>
                <a:close/>
              </a:path>
            </a:pathLst>
          </a:custGeom>
          <a:solidFill>
            <a:srgbClr val="00338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4" name="Google Shape;24;p17"/>
          <p:cNvSpPr txBox="1"/>
          <p:nvPr>
            <p:ph type="ctrTitle"/>
          </p:nvPr>
        </p:nvSpPr>
        <p:spPr>
          <a:xfrm>
            <a:off x="2424363" y="1360483"/>
            <a:ext cx="8489950" cy="35100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chemeClr val="lt1"/>
              </a:buClr>
              <a:buSzPts val="6000"/>
              <a:buFont typeface="Arial"/>
              <a:buNone/>
              <a:defRPr sz="6000">
                <a:solidFill>
                  <a:schemeClr val="lt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 name="Google Shape;25;p17"/>
          <p:cNvSpPr/>
          <p:nvPr/>
        </p:nvSpPr>
        <p:spPr>
          <a:xfrm>
            <a:off x="2424363" y="524433"/>
            <a:ext cx="1079150" cy="439654"/>
          </a:xfrm>
          <a:custGeom>
            <a:rect b="b" l="l" r="r" t="t"/>
            <a:pathLst>
              <a:path extrusionOk="0" h="114" w="283">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 name="Google Shape;26;p17"/>
          <p:cNvSpPr txBox="1"/>
          <p:nvPr>
            <p:ph idx="1" type="body"/>
          </p:nvPr>
        </p:nvSpPr>
        <p:spPr>
          <a:xfrm>
            <a:off x="2424363" y="5316083"/>
            <a:ext cx="8450350" cy="216000"/>
          </a:xfrm>
          <a:prstGeom prst="rect">
            <a:avLst/>
          </a:prstGeom>
          <a:noFill/>
          <a:ln>
            <a:noFill/>
          </a:ln>
        </p:spPr>
        <p:txBody>
          <a:bodyPr anchorCtr="0" anchor="t" bIns="0" lIns="0" spcFirstLastPara="1" rIns="0" wrap="square" tIns="0">
            <a:noAutofit/>
          </a:bodyPr>
          <a:lstStyle>
            <a:lvl1pPr indent="-228600" lvl="0" marL="457200" marR="0" algn="l">
              <a:lnSpc>
                <a:spcPct val="100000"/>
              </a:lnSpc>
              <a:spcBef>
                <a:spcPts val="0"/>
              </a:spcBef>
              <a:spcAft>
                <a:spcPts val="0"/>
              </a:spcAft>
              <a:buClr>
                <a:schemeClr val="lt1"/>
              </a:buClr>
              <a:buSzPts val="1100"/>
              <a:buFont typeface="Arial"/>
              <a:buNone/>
              <a:defRPr sz="1100">
                <a:solidFill>
                  <a:schemeClr val="lt1"/>
                </a:solidFill>
              </a:defRPr>
            </a:lvl1pPr>
            <a:lvl2pPr indent="-228600" lvl="1" marL="914400" algn="l">
              <a:lnSpc>
                <a:spcPct val="100000"/>
              </a:lnSpc>
              <a:spcBef>
                <a:spcPts val="600"/>
              </a:spcBef>
              <a:spcAft>
                <a:spcPts val="0"/>
              </a:spcAft>
              <a:buClr>
                <a:schemeClr val="lt1"/>
              </a:buClr>
              <a:buSzPts val="1100"/>
              <a:buFont typeface="Arial"/>
              <a:buNone/>
              <a:defRPr sz="1100">
                <a:solidFill>
                  <a:schemeClr val="lt1"/>
                </a:solidFill>
              </a:defRPr>
            </a:lvl2pPr>
            <a:lvl3pPr indent="-298450" lvl="2" marL="1371600" algn="l">
              <a:lnSpc>
                <a:spcPct val="100000"/>
              </a:lnSpc>
              <a:spcBef>
                <a:spcPts val="600"/>
              </a:spcBef>
              <a:spcAft>
                <a:spcPts val="0"/>
              </a:spcAft>
              <a:buClr>
                <a:schemeClr val="lt1"/>
              </a:buClr>
              <a:buSzPts val="1100"/>
              <a:buChar char="—"/>
              <a:defRPr sz="1100">
                <a:solidFill>
                  <a:schemeClr val="lt1"/>
                </a:solidFill>
              </a:defRPr>
            </a:lvl3pPr>
            <a:lvl4pPr indent="-298450" lvl="3" marL="1828800" algn="l">
              <a:lnSpc>
                <a:spcPct val="100000"/>
              </a:lnSpc>
              <a:spcBef>
                <a:spcPts val="600"/>
              </a:spcBef>
              <a:spcAft>
                <a:spcPts val="0"/>
              </a:spcAft>
              <a:buClr>
                <a:schemeClr val="lt1"/>
              </a:buClr>
              <a:buSzPts val="1100"/>
              <a:buChar char="-"/>
              <a:defRPr sz="1100">
                <a:solidFill>
                  <a:schemeClr val="lt1"/>
                </a:solidFill>
              </a:defRPr>
            </a:lvl4pPr>
            <a:lvl5pPr indent="-298450" lvl="4" marL="2286000" algn="l">
              <a:lnSpc>
                <a:spcPct val="100000"/>
              </a:lnSpc>
              <a:spcBef>
                <a:spcPts val="600"/>
              </a:spcBef>
              <a:spcAft>
                <a:spcPts val="0"/>
              </a:spcAft>
              <a:buClr>
                <a:schemeClr val="lt1"/>
              </a:buClr>
              <a:buSzPts val="1100"/>
              <a:buChar char="—"/>
              <a:defRPr sz="1100">
                <a:solidFill>
                  <a:schemeClr val="lt1"/>
                </a:solidFill>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27" name="Google Shape;27;p17"/>
          <p:cNvSpPr txBox="1"/>
          <p:nvPr>
            <p:ph idx="2" type="body"/>
          </p:nvPr>
        </p:nvSpPr>
        <p:spPr>
          <a:xfrm>
            <a:off x="2424363" y="5748733"/>
            <a:ext cx="1889125" cy="487363"/>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lt1"/>
              </a:buClr>
              <a:buSzPts val="1100"/>
              <a:buFont typeface="Arial"/>
              <a:buNone/>
              <a:defRPr b="0" sz="1100">
                <a:solidFill>
                  <a:schemeClr val="lt1"/>
                </a:solidFill>
              </a:defRPr>
            </a:lvl1pPr>
            <a:lvl2pPr indent="-228600" lvl="1" marL="914400" algn="l">
              <a:lnSpc>
                <a:spcPct val="100000"/>
              </a:lnSpc>
              <a:spcBef>
                <a:spcPts val="600"/>
              </a:spcBef>
              <a:spcAft>
                <a:spcPts val="0"/>
              </a:spcAft>
              <a:buClr>
                <a:schemeClr val="dk2"/>
              </a:buClr>
              <a:buSzPts val="1800"/>
              <a:buNone/>
              <a:defRPr/>
            </a:lvl2pPr>
            <a:lvl3pPr indent="-342900" lvl="2" marL="1371600" algn="l">
              <a:lnSpc>
                <a:spcPct val="100000"/>
              </a:lnSpc>
              <a:spcBef>
                <a:spcPts val="600"/>
              </a:spcBef>
              <a:spcAft>
                <a:spcPts val="0"/>
              </a:spcAft>
              <a:buSzPts val="1800"/>
              <a:buChar char="—"/>
              <a:defRPr/>
            </a:lvl3pPr>
            <a:lvl4pPr indent="-342900" lvl="3" marL="1828800" algn="l">
              <a:lnSpc>
                <a:spcPct val="100000"/>
              </a:lnSpc>
              <a:spcBef>
                <a:spcPts val="600"/>
              </a:spcBef>
              <a:spcAft>
                <a:spcPts val="0"/>
              </a:spcAft>
              <a:buSzPts val="1800"/>
              <a:buChar char="-"/>
              <a:defRPr/>
            </a:lvl4pPr>
            <a:lvl5pPr indent="-342900" lvl="4" marL="2286000" algn="l">
              <a:lnSpc>
                <a:spcPct val="100000"/>
              </a:lnSpc>
              <a:spcBef>
                <a:spcPts val="600"/>
              </a:spcBef>
              <a:spcAft>
                <a:spcPts val="0"/>
              </a:spcAft>
              <a:buSzPts val="1800"/>
              <a:buChar char="—"/>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INAL SLIDE" showMasterSp="0">
  <p:cSld name="FINAL SLIDE">
    <p:spTree>
      <p:nvGrpSpPr>
        <p:cNvPr id="28" name="Shape 28"/>
        <p:cNvGrpSpPr/>
        <p:nvPr/>
      </p:nvGrpSpPr>
      <p:grpSpPr>
        <a:xfrm>
          <a:off x="0" y="0"/>
          <a:ext cx="0" cy="0"/>
          <a:chOff x="0" y="0"/>
          <a:chExt cx="0" cy="0"/>
        </a:xfrm>
      </p:grpSpPr>
      <p:sp>
        <p:nvSpPr>
          <p:cNvPr id="29" name="Google Shape;29;p18"/>
          <p:cNvSpPr/>
          <p:nvPr/>
        </p:nvSpPr>
        <p:spPr>
          <a:xfrm>
            <a:off x="0" y="1"/>
            <a:ext cx="1587731" cy="6858000"/>
          </a:xfrm>
          <a:custGeom>
            <a:rect b="b" l="l" r="r" t="t"/>
            <a:pathLst>
              <a:path extrusionOk="0" h="7772400" w="1742046">
                <a:moveTo>
                  <a:pt x="0" y="7772400"/>
                </a:moveTo>
                <a:lnTo>
                  <a:pt x="1742046" y="7772400"/>
                </a:lnTo>
                <a:lnTo>
                  <a:pt x="1742046" y="0"/>
                </a:lnTo>
                <a:lnTo>
                  <a:pt x="0" y="0"/>
                </a:lnTo>
                <a:lnTo>
                  <a:pt x="0" y="7772400"/>
                </a:lnTo>
                <a:close/>
              </a:path>
            </a:pathLst>
          </a:custGeom>
          <a:solidFill>
            <a:srgbClr val="00338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0" name="Google Shape;30;p18"/>
          <p:cNvSpPr/>
          <p:nvPr/>
        </p:nvSpPr>
        <p:spPr>
          <a:xfrm>
            <a:off x="2729163" y="524433"/>
            <a:ext cx="1079150" cy="439654"/>
          </a:xfrm>
          <a:custGeom>
            <a:rect b="b" l="l" r="r" t="t"/>
            <a:pathLst>
              <a:path extrusionOk="0" h="114" w="283">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1" name="Google Shape;31;p18"/>
          <p:cNvSpPr txBox="1"/>
          <p:nvPr>
            <p:ph idx="1" type="body"/>
          </p:nvPr>
        </p:nvSpPr>
        <p:spPr>
          <a:xfrm>
            <a:off x="2729163" y="4642764"/>
            <a:ext cx="7851751" cy="398273"/>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rgbClr val="A5A5A5"/>
              </a:buClr>
              <a:buSzPts val="1100"/>
              <a:buFont typeface="Arial"/>
              <a:buNone/>
              <a:defRPr b="0" sz="1100">
                <a:solidFill>
                  <a:srgbClr val="A5A5A5"/>
                </a:solidFill>
              </a:defRPr>
            </a:lvl1pPr>
            <a:lvl2pPr indent="-228600" lvl="1" marL="914400" algn="l">
              <a:lnSpc>
                <a:spcPct val="100000"/>
              </a:lnSpc>
              <a:spcBef>
                <a:spcPts val="600"/>
              </a:spcBef>
              <a:spcAft>
                <a:spcPts val="0"/>
              </a:spcAft>
              <a:buClr>
                <a:srgbClr val="A5A5A5"/>
              </a:buClr>
              <a:buSzPts val="1100"/>
              <a:buFont typeface="Arial"/>
              <a:buNone/>
              <a:defRPr b="0" sz="1100">
                <a:solidFill>
                  <a:srgbClr val="A5A5A5"/>
                </a:solidFill>
              </a:defRPr>
            </a:lvl2pPr>
            <a:lvl3pPr indent="-228600" lvl="2" marL="1371600" algn="l">
              <a:lnSpc>
                <a:spcPct val="100000"/>
              </a:lnSpc>
              <a:spcBef>
                <a:spcPts val="600"/>
              </a:spcBef>
              <a:spcAft>
                <a:spcPts val="0"/>
              </a:spcAft>
              <a:buSzPts val="900"/>
              <a:buFont typeface="Arial"/>
              <a:buNone/>
              <a:defRPr b="0" sz="900">
                <a:solidFill>
                  <a:srgbClr val="A5A5A5"/>
                </a:solidFill>
              </a:defRPr>
            </a:lvl3pPr>
            <a:lvl4pPr indent="-228600" lvl="3" marL="1828800" algn="l">
              <a:lnSpc>
                <a:spcPct val="100000"/>
              </a:lnSpc>
              <a:spcBef>
                <a:spcPts val="600"/>
              </a:spcBef>
              <a:spcAft>
                <a:spcPts val="0"/>
              </a:spcAft>
              <a:buSzPts val="900"/>
              <a:buFont typeface="Arial"/>
              <a:buNone/>
              <a:defRPr b="0" sz="900">
                <a:solidFill>
                  <a:srgbClr val="A5A5A5"/>
                </a:solidFill>
              </a:defRPr>
            </a:lvl4pPr>
            <a:lvl5pPr indent="-228600" lvl="4" marL="2286000" algn="l">
              <a:lnSpc>
                <a:spcPct val="100000"/>
              </a:lnSpc>
              <a:spcBef>
                <a:spcPts val="600"/>
              </a:spcBef>
              <a:spcAft>
                <a:spcPts val="0"/>
              </a:spcAft>
              <a:buSzPts val="900"/>
              <a:buFont typeface="Arial"/>
              <a:buNone/>
              <a:defRPr b="0" sz="900">
                <a:solidFill>
                  <a:srgbClr val="A5A5A5"/>
                </a:solidFill>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32" name="Google Shape;32;p18"/>
          <p:cNvSpPr txBox="1"/>
          <p:nvPr>
            <p:ph idx="2" type="body"/>
          </p:nvPr>
        </p:nvSpPr>
        <p:spPr>
          <a:xfrm>
            <a:off x="2729163" y="5107252"/>
            <a:ext cx="7851751" cy="169277"/>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rgbClr val="A5A5A5"/>
              </a:buClr>
              <a:buSzPts val="1100"/>
              <a:buFont typeface="Arial"/>
              <a:buNone/>
              <a:defRPr b="0" sz="1100">
                <a:solidFill>
                  <a:srgbClr val="A5A5A5"/>
                </a:solidFill>
              </a:defRPr>
            </a:lvl1pPr>
            <a:lvl2pPr indent="-228600" lvl="1" marL="914400" algn="l">
              <a:lnSpc>
                <a:spcPct val="100000"/>
              </a:lnSpc>
              <a:spcBef>
                <a:spcPts val="600"/>
              </a:spcBef>
              <a:spcAft>
                <a:spcPts val="0"/>
              </a:spcAft>
              <a:buClr>
                <a:srgbClr val="A5A5A5"/>
              </a:buClr>
              <a:buSzPts val="900"/>
              <a:buFont typeface="Arial"/>
              <a:buNone/>
              <a:defRPr b="0" sz="900">
                <a:solidFill>
                  <a:srgbClr val="A5A5A5"/>
                </a:solidFill>
              </a:defRPr>
            </a:lvl2pPr>
            <a:lvl3pPr indent="-228600" lvl="2" marL="1371600" algn="l">
              <a:lnSpc>
                <a:spcPct val="100000"/>
              </a:lnSpc>
              <a:spcBef>
                <a:spcPts val="600"/>
              </a:spcBef>
              <a:spcAft>
                <a:spcPts val="0"/>
              </a:spcAft>
              <a:buSzPts val="900"/>
              <a:buFont typeface="Arial"/>
              <a:buNone/>
              <a:defRPr b="0" sz="900">
                <a:solidFill>
                  <a:srgbClr val="A5A5A5"/>
                </a:solidFill>
              </a:defRPr>
            </a:lvl3pPr>
            <a:lvl4pPr indent="-228600" lvl="3" marL="1828800" algn="l">
              <a:lnSpc>
                <a:spcPct val="100000"/>
              </a:lnSpc>
              <a:spcBef>
                <a:spcPts val="600"/>
              </a:spcBef>
              <a:spcAft>
                <a:spcPts val="0"/>
              </a:spcAft>
              <a:buSzPts val="900"/>
              <a:buFont typeface="Arial"/>
              <a:buNone/>
              <a:defRPr b="0" sz="900">
                <a:solidFill>
                  <a:srgbClr val="A5A5A5"/>
                </a:solidFill>
              </a:defRPr>
            </a:lvl4pPr>
            <a:lvl5pPr indent="-228600" lvl="4" marL="2286000" algn="l">
              <a:lnSpc>
                <a:spcPct val="100000"/>
              </a:lnSpc>
              <a:spcBef>
                <a:spcPts val="600"/>
              </a:spcBef>
              <a:spcAft>
                <a:spcPts val="0"/>
              </a:spcAft>
              <a:buSzPts val="900"/>
              <a:buFont typeface="Arial"/>
              <a:buNone/>
              <a:defRPr b="0" sz="900">
                <a:solidFill>
                  <a:srgbClr val="A5A5A5"/>
                </a:solidFill>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33" name="Google Shape;33;p18"/>
          <p:cNvSpPr txBox="1"/>
          <p:nvPr>
            <p:ph idx="3" type="body"/>
          </p:nvPr>
        </p:nvSpPr>
        <p:spPr>
          <a:xfrm>
            <a:off x="2729163" y="3831757"/>
            <a:ext cx="7851751" cy="645053"/>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rgbClr val="A5A5A5"/>
              </a:buClr>
              <a:buSzPts val="1100"/>
              <a:buFont typeface="Arial"/>
              <a:buNone/>
              <a:defRPr b="0" sz="1100">
                <a:solidFill>
                  <a:srgbClr val="A5A5A5"/>
                </a:solidFill>
              </a:defRPr>
            </a:lvl1pPr>
            <a:lvl2pPr indent="-228600" lvl="1" marL="914400" algn="l">
              <a:lnSpc>
                <a:spcPct val="100000"/>
              </a:lnSpc>
              <a:spcBef>
                <a:spcPts val="600"/>
              </a:spcBef>
              <a:spcAft>
                <a:spcPts val="0"/>
              </a:spcAft>
              <a:buClr>
                <a:srgbClr val="A5A5A5"/>
              </a:buClr>
              <a:buSzPts val="1100"/>
              <a:buFont typeface="Arial"/>
              <a:buNone/>
              <a:defRPr b="0" sz="1100">
                <a:solidFill>
                  <a:srgbClr val="A5A5A5"/>
                </a:solidFill>
              </a:defRPr>
            </a:lvl2pPr>
            <a:lvl3pPr indent="-228600" lvl="2" marL="1371600" algn="l">
              <a:lnSpc>
                <a:spcPct val="100000"/>
              </a:lnSpc>
              <a:spcBef>
                <a:spcPts val="600"/>
              </a:spcBef>
              <a:spcAft>
                <a:spcPts val="0"/>
              </a:spcAft>
              <a:buSzPts val="900"/>
              <a:buFont typeface="Arial"/>
              <a:buNone/>
              <a:defRPr b="0" sz="900">
                <a:solidFill>
                  <a:srgbClr val="A5A5A5"/>
                </a:solidFill>
              </a:defRPr>
            </a:lvl3pPr>
            <a:lvl4pPr indent="-228600" lvl="3" marL="1828800" algn="l">
              <a:lnSpc>
                <a:spcPct val="100000"/>
              </a:lnSpc>
              <a:spcBef>
                <a:spcPts val="600"/>
              </a:spcBef>
              <a:spcAft>
                <a:spcPts val="0"/>
              </a:spcAft>
              <a:buSzPts val="900"/>
              <a:buFont typeface="Arial"/>
              <a:buNone/>
              <a:defRPr b="0" sz="900">
                <a:solidFill>
                  <a:srgbClr val="A5A5A5"/>
                </a:solidFill>
              </a:defRPr>
            </a:lvl4pPr>
            <a:lvl5pPr indent="-228600" lvl="4" marL="2286000" algn="l">
              <a:lnSpc>
                <a:spcPct val="100000"/>
              </a:lnSpc>
              <a:spcBef>
                <a:spcPts val="600"/>
              </a:spcBef>
              <a:spcAft>
                <a:spcPts val="0"/>
              </a:spcAft>
              <a:buSzPts val="900"/>
              <a:buFont typeface="Arial"/>
              <a:buNone/>
              <a:defRPr b="0" sz="900">
                <a:solidFill>
                  <a:srgbClr val="A5A5A5"/>
                </a:solidFill>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34" name="Google Shape;34;p18"/>
          <p:cNvSpPr txBox="1"/>
          <p:nvPr>
            <p:ph idx="4" type="body"/>
          </p:nvPr>
        </p:nvSpPr>
        <p:spPr>
          <a:xfrm>
            <a:off x="2729163" y="3480007"/>
            <a:ext cx="2411738" cy="119064"/>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2"/>
              </a:buClr>
              <a:buSzPts val="1200"/>
              <a:buFont typeface="Arial"/>
              <a:buNone/>
              <a:defRPr b="1" sz="1200">
                <a:solidFill>
                  <a:schemeClr val="dk2"/>
                </a:solidFill>
              </a:defRPr>
            </a:lvl1pPr>
            <a:lvl2pPr indent="-228600" lvl="1" marL="914400" algn="l">
              <a:lnSpc>
                <a:spcPct val="100000"/>
              </a:lnSpc>
              <a:spcBef>
                <a:spcPts val="600"/>
              </a:spcBef>
              <a:spcAft>
                <a:spcPts val="0"/>
              </a:spcAft>
              <a:buClr>
                <a:srgbClr val="A5A5A5"/>
              </a:buClr>
              <a:buSzPts val="900"/>
              <a:buFont typeface="Arial"/>
              <a:buNone/>
              <a:defRPr b="0" sz="900">
                <a:solidFill>
                  <a:srgbClr val="A5A5A5"/>
                </a:solidFill>
              </a:defRPr>
            </a:lvl2pPr>
            <a:lvl3pPr indent="-228600" lvl="2" marL="1371600" algn="l">
              <a:lnSpc>
                <a:spcPct val="100000"/>
              </a:lnSpc>
              <a:spcBef>
                <a:spcPts val="600"/>
              </a:spcBef>
              <a:spcAft>
                <a:spcPts val="0"/>
              </a:spcAft>
              <a:buSzPts val="900"/>
              <a:buFont typeface="Arial"/>
              <a:buNone/>
              <a:defRPr b="0" sz="900">
                <a:solidFill>
                  <a:srgbClr val="A5A5A5"/>
                </a:solidFill>
              </a:defRPr>
            </a:lvl3pPr>
            <a:lvl4pPr indent="-228600" lvl="3" marL="1828800" algn="l">
              <a:lnSpc>
                <a:spcPct val="100000"/>
              </a:lnSpc>
              <a:spcBef>
                <a:spcPts val="600"/>
              </a:spcBef>
              <a:spcAft>
                <a:spcPts val="0"/>
              </a:spcAft>
              <a:buSzPts val="900"/>
              <a:buFont typeface="Arial"/>
              <a:buNone/>
              <a:defRPr b="0" sz="900">
                <a:solidFill>
                  <a:srgbClr val="A5A5A5"/>
                </a:solidFill>
              </a:defRPr>
            </a:lvl4pPr>
            <a:lvl5pPr indent="-228600" lvl="4" marL="2286000" algn="l">
              <a:lnSpc>
                <a:spcPct val="100000"/>
              </a:lnSpc>
              <a:spcBef>
                <a:spcPts val="600"/>
              </a:spcBef>
              <a:spcAft>
                <a:spcPts val="0"/>
              </a:spcAft>
              <a:buSzPts val="900"/>
              <a:buFont typeface="Arial"/>
              <a:buNone/>
              <a:defRPr b="0" sz="900">
                <a:solidFill>
                  <a:srgbClr val="A5A5A5"/>
                </a:solidFill>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grpSp>
        <p:nvGrpSpPr>
          <p:cNvPr id="35" name="Google Shape;35;p18"/>
          <p:cNvGrpSpPr/>
          <p:nvPr/>
        </p:nvGrpSpPr>
        <p:grpSpPr>
          <a:xfrm>
            <a:off x="2729163" y="2974450"/>
            <a:ext cx="2094546" cy="384049"/>
            <a:chOff x="1584001" y="2682350"/>
            <a:chExt cx="2094546" cy="384049"/>
          </a:xfrm>
        </p:grpSpPr>
        <p:pic>
          <p:nvPicPr>
            <p:cNvPr id="36" name="Google Shape;36;p18"/>
            <p:cNvPicPr preferRelativeResize="0"/>
            <p:nvPr/>
          </p:nvPicPr>
          <p:blipFill rotWithShape="1">
            <a:blip r:embed="rId2">
              <a:alphaModFix/>
            </a:blip>
            <a:srcRect b="0" l="0" r="0" t="0"/>
            <a:stretch/>
          </p:blipFill>
          <p:spPr>
            <a:xfrm>
              <a:off x="1584001" y="2682350"/>
              <a:ext cx="1273500" cy="384049"/>
            </a:xfrm>
            <a:prstGeom prst="rect">
              <a:avLst/>
            </a:prstGeom>
            <a:noFill/>
            <a:ln>
              <a:noFill/>
            </a:ln>
          </p:spPr>
        </p:pic>
        <p:pic>
          <p:nvPicPr>
            <p:cNvPr id="37" name="Google Shape;37;p18"/>
            <p:cNvPicPr preferRelativeResize="0"/>
            <p:nvPr/>
          </p:nvPicPr>
          <p:blipFill rotWithShape="1">
            <a:blip r:embed="rId3">
              <a:alphaModFix/>
            </a:blip>
            <a:srcRect b="0" l="0" r="0" t="0"/>
            <a:stretch/>
          </p:blipFill>
          <p:spPr>
            <a:xfrm>
              <a:off x="3276023" y="2682350"/>
              <a:ext cx="402524" cy="384049"/>
            </a:xfrm>
            <a:prstGeom prst="rect">
              <a:avLst/>
            </a:prstGeom>
            <a:noFill/>
            <a:ln>
              <a:noFill/>
            </a:ln>
          </p:spPr>
        </p:pic>
        <p:grpSp>
          <p:nvGrpSpPr>
            <p:cNvPr id="38" name="Google Shape;38;p18"/>
            <p:cNvGrpSpPr/>
            <p:nvPr/>
          </p:nvGrpSpPr>
          <p:grpSpPr>
            <a:xfrm>
              <a:off x="2867305" y="2682351"/>
              <a:ext cx="383774" cy="383774"/>
              <a:chOff x="3296507" y="2682351"/>
              <a:chExt cx="383774" cy="383774"/>
            </a:xfrm>
          </p:grpSpPr>
          <p:sp>
            <p:nvSpPr>
              <p:cNvPr id="39" name="Google Shape;39;p18"/>
              <p:cNvSpPr/>
              <p:nvPr/>
            </p:nvSpPr>
            <p:spPr>
              <a:xfrm>
                <a:off x="3296507" y="2682351"/>
                <a:ext cx="383774" cy="383774"/>
              </a:xfrm>
              <a:custGeom>
                <a:rect b="b" l="l" r="r" t="t"/>
                <a:pathLst>
                  <a:path extrusionOk="0" h="2016" w="2016">
                    <a:moveTo>
                      <a:pt x="1008" y="182"/>
                    </a:moveTo>
                    <a:cubicBezTo>
                      <a:pt x="1277" y="182"/>
                      <a:pt x="1309" y="183"/>
                      <a:pt x="1415" y="188"/>
                    </a:cubicBezTo>
                    <a:cubicBezTo>
                      <a:pt x="1513" y="192"/>
                      <a:pt x="1567" y="209"/>
                      <a:pt x="1602" y="222"/>
                    </a:cubicBezTo>
                    <a:cubicBezTo>
                      <a:pt x="1649" y="241"/>
                      <a:pt x="1683" y="263"/>
                      <a:pt x="1718" y="298"/>
                    </a:cubicBezTo>
                    <a:cubicBezTo>
                      <a:pt x="1753" y="333"/>
                      <a:pt x="1775" y="367"/>
                      <a:pt x="1794" y="414"/>
                    </a:cubicBezTo>
                    <a:cubicBezTo>
                      <a:pt x="1807" y="449"/>
                      <a:pt x="1824" y="503"/>
                      <a:pt x="1828" y="601"/>
                    </a:cubicBezTo>
                    <a:cubicBezTo>
                      <a:pt x="1833" y="707"/>
                      <a:pt x="1834" y="739"/>
                      <a:pt x="1834" y="1008"/>
                    </a:cubicBezTo>
                    <a:cubicBezTo>
                      <a:pt x="1834" y="1277"/>
                      <a:pt x="1833" y="1309"/>
                      <a:pt x="1828" y="1415"/>
                    </a:cubicBezTo>
                    <a:cubicBezTo>
                      <a:pt x="1824" y="1513"/>
                      <a:pt x="1807" y="1567"/>
                      <a:pt x="1794" y="1602"/>
                    </a:cubicBezTo>
                    <a:cubicBezTo>
                      <a:pt x="1775" y="1649"/>
                      <a:pt x="1753" y="1683"/>
                      <a:pt x="1718" y="1718"/>
                    </a:cubicBezTo>
                    <a:cubicBezTo>
                      <a:pt x="1683" y="1753"/>
                      <a:pt x="1649" y="1775"/>
                      <a:pt x="1602" y="1794"/>
                    </a:cubicBezTo>
                    <a:cubicBezTo>
                      <a:pt x="1567" y="1807"/>
                      <a:pt x="1513" y="1824"/>
                      <a:pt x="1415" y="1828"/>
                    </a:cubicBezTo>
                    <a:cubicBezTo>
                      <a:pt x="1309" y="1833"/>
                      <a:pt x="1277" y="1834"/>
                      <a:pt x="1008" y="1834"/>
                    </a:cubicBezTo>
                    <a:cubicBezTo>
                      <a:pt x="739" y="1834"/>
                      <a:pt x="707" y="1833"/>
                      <a:pt x="601" y="1828"/>
                    </a:cubicBezTo>
                    <a:cubicBezTo>
                      <a:pt x="503" y="1824"/>
                      <a:pt x="449" y="1807"/>
                      <a:pt x="414" y="1794"/>
                    </a:cubicBezTo>
                    <a:cubicBezTo>
                      <a:pt x="367" y="1775"/>
                      <a:pt x="333" y="1753"/>
                      <a:pt x="298" y="1718"/>
                    </a:cubicBezTo>
                    <a:cubicBezTo>
                      <a:pt x="263" y="1683"/>
                      <a:pt x="241" y="1649"/>
                      <a:pt x="222" y="1602"/>
                    </a:cubicBezTo>
                    <a:cubicBezTo>
                      <a:pt x="209" y="1567"/>
                      <a:pt x="192" y="1513"/>
                      <a:pt x="188" y="1415"/>
                    </a:cubicBezTo>
                    <a:cubicBezTo>
                      <a:pt x="183" y="1309"/>
                      <a:pt x="182" y="1277"/>
                      <a:pt x="182" y="1008"/>
                    </a:cubicBezTo>
                    <a:cubicBezTo>
                      <a:pt x="182" y="739"/>
                      <a:pt x="183" y="707"/>
                      <a:pt x="188" y="601"/>
                    </a:cubicBezTo>
                    <a:cubicBezTo>
                      <a:pt x="192" y="503"/>
                      <a:pt x="209" y="449"/>
                      <a:pt x="222" y="414"/>
                    </a:cubicBezTo>
                    <a:cubicBezTo>
                      <a:pt x="241" y="367"/>
                      <a:pt x="263" y="333"/>
                      <a:pt x="298" y="298"/>
                    </a:cubicBezTo>
                    <a:cubicBezTo>
                      <a:pt x="333" y="263"/>
                      <a:pt x="367" y="241"/>
                      <a:pt x="414" y="222"/>
                    </a:cubicBezTo>
                    <a:cubicBezTo>
                      <a:pt x="449" y="209"/>
                      <a:pt x="503" y="192"/>
                      <a:pt x="601" y="188"/>
                    </a:cubicBezTo>
                    <a:cubicBezTo>
                      <a:pt x="707" y="183"/>
                      <a:pt x="739" y="182"/>
                      <a:pt x="1008" y="182"/>
                    </a:cubicBezTo>
                    <a:moveTo>
                      <a:pt x="1008" y="0"/>
                    </a:moveTo>
                    <a:cubicBezTo>
                      <a:pt x="734" y="0"/>
                      <a:pt x="700" y="1"/>
                      <a:pt x="593" y="6"/>
                    </a:cubicBezTo>
                    <a:cubicBezTo>
                      <a:pt x="485" y="11"/>
                      <a:pt x="412" y="28"/>
                      <a:pt x="348" y="53"/>
                    </a:cubicBezTo>
                    <a:cubicBezTo>
                      <a:pt x="282" y="79"/>
                      <a:pt x="225" y="113"/>
                      <a:pt x="169" y="169"/>
                    </a:cubicBezTo>
                    <a:cubicBezTo>
                      <a:pt x="113" y="225"/>
                      <a:pt x="79" y="282"/>
                      <a:pt x="53" y="348"/>
                    </a:cubicBezTo>
                    <a:cubicBezTo>
                      <a:pt x="28" y="412"/>
                      <a:pt x="11" y="485"/>
                      <a:pt x="6" y="593"/>
                    </a:cubicBezTo>
                    <a:cubicBezTo>
                      <a:pt x="1" y="700"/>
                      <a:pt x="0" y="734"/>
                      <a:pt x="0" y="1008"/>
                    </a:cubicBezTo>
                    <a:cubicBezTo>
                      <a:pt x="0" y="1282"/>
                      <a:pt x="1" y="1316"/>
                      <a:pt x="6" y="1423"/>
                    </a:cubicBezTo>
                    <a:cubicBezTo>
                      <a:pt x="11" y="1531"/>
                      <a:pt x="28" y="1604"/>
                      <a:pt x="53" y="1668"/>
                    </a:cubicBezTo>
                    <a:cubicBezTo>
                      <a:pt x="79" y="1734"/>
                      <a:pt x="113" y="1791"/>
                      <a:pt x="169" y="1847"/>
                    </a:cubicBezTo>
                    <a:cubicBezTo>
                      <a:pt x="225" y="1903"/>
                      <a:pt x="282" y="1937"/>
                      <a:pt x="348" y="1963"/>
                    </a:cubicBezTo>
                    <a:cubicBezTo>
                      <a:pt x="412" y="1988"/>
                      <a:pt x="485" y="2005"/>
                      <a:pt x="593" y="2010"/>
                    </a:cubicBezTo>
                    <a:cubicBezTo>
                      <a:pt x="700" y="2015"/>
                      <a:pt x="734" y="2016"/>
                      <a:pt x="1008" y="2016"/>
                    </a:cubicBezTo>
                    <a:cubicBezTo>
                      <a:pt x="1282" y="2016"/>
                      <a:pt x="1316" y="2015"/>
                      <a:pt x="1423" y="2010"/>
                    </a:cubicBezTo>
                    <a:cubicBezTo>
                      <a:pt x="1531" y="2005"/>
                      <a:pt x="1604" y="1988"/>
                      <a:pt x="1668" y="1963"/>
                    </a:cubicBezTo>
                    <a:cubicBezTo>
                      <a:pt x="1734" y="1937"/>
                      <a:pt x="1791" y="1903"/>
                      <a:pt x="1847" y="1847"/>
                    </a:cubicBezTo>
                    <a:cubicBezTo>
                      <a:pt x="1903" y="1791"/>
                      <a:pt x="1937" y="1734"/>
                      <a:pt x="1963" y="1668"/>
                    </a:cubicBezTo>
                    <a:cubicBezTo>
                      <a:pt x="1988" y="1604"/>
                      <a:pt x="2005" y="1531"/>
                      <a:pt x="2010" y="1423"/>
                    </a:cubicBezTo>
                    <a:cubicBezTo>
                      <a:pt x="2015" y="1316"/>
                      <a:pt x="2016" y="1282"/>
                      <a:pt x="2016" y="1008"/>
                    </a:cubicBezTo>
                    <a:cubicBezTo>
                      <a:pt x="2016" y="734"/>
                      <a:pt x="2015" y="700"/>
                      <a:pt x="2010" y="593"/>
                    </a:cubicBezTo>
                    <a:cubicBezTo>
                      <a:pt x="2005" y="485"/>
                      <a:pt x="1988" y="412"/>
                      <a:pt x="1963" y="348"/>
                    </a:cubicBezTo>
                    <a:cubicBezTo>
                      <a:pt x="1937" y="282"/>
                      <a:pt x="1903" y="225"/>
                      <a:pt x="1847" y="169"/>
                    </a:cubicBezTo>
                    <a:cubicBezTo>
                      <a:pt x="1791" y="113"/>
                      <a:pt x="1734" y="79"/>
                      <a:pt x="1668" y="53"/>
                    </a:cubicBezTo>
                    <a:cubicBezTo>
                      <a:pt x="1604" y="28"/>
                      <a:pt x="1531" y="11"/>
                      <a:pt x="1423" y="6"/>
                    </a:cubicBezTo>
                    <a:cubicBezTo>
                      <a:pt x="1316" y="1"/>
                      <a:pt x="1282" y="0"/>
                      <a:pt x="1008" y="0"/>
                    </a:cubicBezTo>
                    <a:close/>
                  </a:path>
                </a:pathLst>
              </a:custGeom>
              <a:solidFill>
                <a:srgbClr val="00338D"/>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0" name="Google Shape;40;p18"/>
              <p:cNvSpPr/>
              <p:nvPr/>
            </p:nvSpPr>
            <p:spPr>
              <a:xfrm>
                <a:off x="3389916" y="2775760"/>
                <a:ext cx="196875" cy="196875"/>
              </a:xfrm>
              <a:custGeom>
                <a:rect b="b" l="l" r="r" t="t"/>
                <a:pathLst>
                  <a:path extrusionOk="0" h="1034" w="1034">
                    <a:moveTo>
                      <a:pt x="517" y="0"/>
                    </a:moveTo>
                    <a:cubicBezTo>
                      <a:pt x="231" y="0"/>
                      <a:pt x="0" y="231"/>
                      <a:pt x="0" y="517"/>
                    </a:cubicBezTo>
                    <a:cubicBezTo>
                      <a:pt x="0" y="803"/>
                      <a:pt x="231" y="1034"/>
                      <a:pt x="517" y="1034"/>
                    </a:cubicBezTo>
                    <a:cubicBezTo>
                      <a:pt x="803" y="1034"/>
                      <a:pt x="1034" y="803"/>
                      <a:pt x="1034" y="517"/>
                    </a:cubicBezTo>
                    <a:cubicBezTo>
                      <a:pt x="1034" y="231"/>
                      <a:pt x="803" y="0"/>
                      <a:pt x="517" y="0"/>
                    </a:cubicBezTo>
                    <a:close/>
                    <a:moveTo>
                      <a:pt x="517" y="853"/>
                    </a:moveTo>
                    <a:cubicBezTo>
                      <a:pt x="331" y="853"/>
                      <a:pt x="181" y="703"/>
                      <a:pt x="181" y="517"/>
                    </a:cubicBezTo>
                    <a:cubicBezTo>
                      <a:pt x="181" y="331"/>
                      <a:pt x="331" y="181"/>
                      <a:pt x="517" y="181"/>
                    </a:cubicBezTo>
                    <a:cubicBezTo>
                      <a:pt x="703" y="181"/>
                      <a:pt x="853" y="331"/>
                      <a:pt x="853" y="517"/>
                    </a:cubicBezTo>
                    <a:cubicBezTo>
                      <a:pt x="853" y="703"/>
                      <a:pt x="703" y="853"/>
                      <a:pt x="517" y="853"/>
                    </a:cubicBezTo>
                    <a:close/>
                  </a:path>
                </a:pathLst>
              </a:custGeom>
              <a:solidFill>
                <a:srgbClr val="00338D"/>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1" name="Google Shape;41;p18"/>
              <p:cNvSpPr/>
              <p:nvPr/>
            </p:nvSpPr>
            <p:spPr>
              <a:xfrm>
                <a:off x="3567723" y="2748727"/>
                <a:ext cx="46101" cy="46101"/>
              </a:xfrm>
              <a:prstGeom prst="ellipse">
                <a:avLst/>
              </a:prstGeom>
              <a:solidFill>
                <a:srgbClr val="00338D"/>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 Right light vertical image" showMasterSp="0">
  <p:cSld name="TITLE SLIDE 1 - Right light vertical image">
    <p:spTree>
      <p:nvGrpSpPr>
        <p:cNvPr id="42" name="Shape 42"/>
        <p:cNvGrpSpPr/>
        <p:nvPr/>
      </p:nvGrpSpPr>
      <p:grpSpPr>
        <a:xfrm>
          <a:off x="0" y="0"/>
          <a:ext cx="0" cy="0"/>
          <a:chOff x="0" y="0"/>
          <a:chExt cx="0" cy="0"/>
        </a:xfrm>
      </p:grpSpPr>
      <p:pic>
        <p:nvPicPr>
          <p:cNvPr id="43" name="Google Shape;43;p19"/>
          <p:cNvPicPr preferRelativeResize="0"/>
          <p:nvPr/>
        </p:nvPicPr>
        <p:blipFill rotWithShape="1">
          <a:blip r:embed="rId2">
            <a:alphaModFix/>
          </a:blip>
          <a:srcRect b="0" l="0" r="0" t="0"/>
          <a:stretch/>
        </p:blipFill>
        <p:spPr>
          <a:xfrm>
            <a:off x="0" y="0"/>
            <a:ext cx="12188952" cy="6858000"/>
          </a:xfrm>
          <a:custGeom>
            <a:rect b="b" l="l" r="r" t="t"/>
            <a:pathLst>
              <a:path extrusionOk="0" h="6858000" w="12188952">
                <a:moveTo>
                  <a:pt x="0" y="0"/>
                </a:moveTo>
                <a:lnTo>
                  <a:pt x="12188952" y="0"/>
                </a:lnTo>
                <a:lnTo>
                  <a:pt x="12188952" y="6858000"/>
                </a:lnTo>
                <a:lnTo>
                  <a:pt x="0" y="6858000"/>
                </a:lnTo>
                <a:close/>
              </a:path>
            </a:pathLst>
          </a:custGeom>
          <a:noFill/>
          <a:ln>
            <a:noFill/>
          </a:ln>
        </p:spPr>
      </p:pic>
      <p:sp>
        <p:nvSpPr>
          <p:cNvPr id="44" name="Google Shape;44;p19"/>
          <p:cNvSpPr/>
          <p:nvPr/>
        </p:nvSpPr>
        <p:spPr>
          <a:xfrm>
            <a:off x="998460" y="524433"/>
            <a:ext cx="1080816" cy="439654"/>
          </a:xfrm>
          <a:custGeom>
            <a:rect b="b" l="l" r="r" t="t"/>
            <a:pathLst>
              <a:path extrusionOk="0" h="114" w="283">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 name="Google Shape;45;p19"/>
          <p:cNvSpPr txBox="1"/>
          <p:nvPr>
            <p:ph type="ctrTitle"/>
          </p:nvPr>
        </p:nvSpPr>
        <p:spPr>
          <a:xfrm>
            <a:off x="998460" y="1343857"/>
            <a:ext cx="6581117" cy="2000922"/>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chemeClr val="dk2"/>
              </a:buClr>
              <a:buSzPts val="6000"/>
              <a:buFont typeface="Arial"/>
              <a:buNone/>
              <a:defRPr sz="6000">
                <a:solidFill>
                  <a:schemeClr val="dk2"/>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6" name="Google Shape;46;p19"/>
          <p:cNvSpPr txBox="1"/>
          <p:nvPr>
            <p:ph idx="1" type="body"/>
          </p:nvPr>
        </p:nvSpPr>
        <p:spPr>
          <a:xfrm>
            <a:off x="998460" y="3651129"/>
            <a:ext cx="6541518" cy="216000"/>
          </a:xfrm>
          <a:prstGeom prst="rect">
            <a:avLst/>
          </a:prstGeom>
          <a:noFill/>
          <a:ln>
            <a:noFill/>
          </a:ln>
        </p:spPr>
        <p:txBody>
          <a:bodyPr anchorCtr="0" anchor="t" bIns="0" lIns="0" spcFirstLastPara="1" rIns="0" wrap="square" tIns="0">
            <a:noAutofit/>
          </a:bodyPr>
          <a:lstStyle>
            <a:lvl1pPr indent="-228600" lvl="0" marL="457200" marR="0" algn="l">
              <a:lnSpc>
                <a:spcPct val="100000"/>
              </a:lnSpc>
              <a:spcBef>
                <a:spcPts val="0"/>
              </a:spcBef>
              <a:spcAft>
                <a:spcPts val="0"/>
              </a:spcAft>
              <a:buClr>
                <a:schemeClr val="dk2"/>
              </a:buClr>
              <a:buSzPts val="1100"/>
              <a:buFont typeface="Arial"/>
              <a:buNone/>
              <a:defRPr sz="1100">
                <a:solidFill>
                  <a:schemeClr val="dk2"/>
                </a:solidFill>
              </a:defRPr>
            </a:lvl1pPr>
            <a:lvl2pPr indent="-228600" lvl="1" marL="914400" algn="l">
              <a:lnSpc>
                <a:spcPct val="100000"/>
              </a:lnSpc>
              <a:spcBef>
                <a:spcPts val="600"/>
              </a:spcBef>
              <a:spcAft>
                <a:spcPts val="0"/>
              </a:spcAft>
              <a:buClr>
                <a:schemeClr val="lt1"/>
              </a:buClr>
              <a:buSzPts val="1100"/>
              <a:buFont typeface="Arial"/>
              <a:buNone/>
              <a:defRPr sz="1100">
                <a:solidFill>
                  <a:schemeClr val="lt1"/>
                </a:solidFill>
              </a:defRPr>
            </a:lvl2pPr>
            <a:lvl3pPr indent="-298450" lvl="2" marL="1371600" algn="l">
              <a:lnSpc>
                <a:spcPct val="100000"/>
              </a:lnSpc>
              <a:spcBef>
                <a:spcPts val="600"/>
              </a:spcBef>
              <a:spcAft>
                <a:spcPts val="0"/>
              </a:spcAft>
              <a:buClr>
                <a:schemeClr val="lt1"/>
              </a:buClr>
              <a:buSzPts val="1100"/>
              <a:buChar char="—"/>
              <a:defRPr sz="1100">
                <a:solidFill>
                  <a:schemeClr val="lt1"/>
                </a:solidFill>
              </a:defRPr>
            </a:lvl3pPr>
            <a:lvl4pPr indent="-298450" lvl="3" marL="1828800" algn="l">
              <a:lnSpc>
                <a:spcPct val="100000"/>
              </a:lnSpc>
              <a:spcBef>
                <a:spcPts val="600"/>
              </a:spcBef>
              <a:spcAft>
                <a:spcPts val="0"/>
              </a:spcAft>
              <a:buClr>
                <a:schemeClr val="lt1"/>
              </a:buClr>
              <a:buSzPts val="1100"/>
              <a:buChar char="-"/>
              <a:defRPr sz="1100">
                <a:solidFill>
                  <a:schemeClr val="lt1"/>
                </a:solidFill>
              </a:defRPr>
            </a:lvl4pPr>
            <a:lvl5pPr indent="-298450" lvl="4" marL="2286000" algn="l">
              <a:lnSpc>
                <a:spcPct val="100000"/>
              </a:lnSpc>
              <a:spcBef>
                <a:spcPts val="600"/>
              </a:spcBef>
              <a:spcAft>
                <a:spcPts val="0"/>
              </a:spcAft>
              <a:buClr>
                <a:schemeClr val="lt1"/>
              </a:buClr>
              <a:buSzPts val="1100"/>
              <a:buChar char="—"/>
              <a:defRPr sz="1100">
                <a:solidFill>
                  <a:schemeClr val="lt1"/>
                </a:solidFill>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47" name="Google Shape;47;p19"/>
          <p:cNvSpPr txBox="1"/>
          <p:nvPr>
            <p:ph idx="2" type="body"/>
          </p:nvPr>
        </p:nvSpPr>
        <p:spPr>
          <a:xfrm>
            <a:off x="998460" y="4083779"/>
            <a:ext cx="1889125" cy="487363"/>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rgbClr val="00338D"/>
              </a:buClr>
              <a:buSzPts val="1100"/>
              <a:buFont typeface="Arial"/>
              <a:buNone/>
              <a:defRPr b="0" sz="1100">
                <a:solidFill>
                  <a:srgbClr val="00338D"/>
                </a:solidFill>
              </a:defRPr>
            </a:lvl1pPr>
            <a:lvl2pPr indent="-228600" lvl="1" marL="914400" algn="l">
              <a:lnSpc>
                <a:spcPct val="100000"/>
              </a:lnSpc>
              <a:spcBef>
                <a:spcPts val="600"/>
              </a:spcBef>
              <a:spcAft>
                <a:spcPts val="0"/>
              </a:spcAft>
              <a:buClr>
                <a:schemeClr val="dk2"/>
              </a:buClr>
              <a:buSzPts val="1800"/>
              <a:buNone/>
              <a:defRPr/>
            </a:lvl2pPr>
            <a:lvl3pPr indent="-342900" lvl="2" marL="1371600" algn="l">
              <a:lnSpc>
                <a:spcPct val="100000"/>
              </a:lnSpc>
              <a:spcBef>
                <a:spcPts val="600"/>
              </a:spcBef>
              <a:spcAft>
                <a:spcPts val="0"/>
              </a:spcAft>
              <a:buSzPts val="1800"/>
              <a:buChar char="—"/>
              <a:defRPr/>
            </a:lvl3pPr>
            <a:lvl4pPr indent="-342900" lvl="3" marL="1828800" algn="l">
              <a:lnSpc>
                <a:spcPct val="100000"/>
              </a:lnSpc>
              <a:spcBef>
                <a:spcPts val="600"/>
              </a:spcBef>
              <a:spcAft>
                <a:spcPts val="0"/>
              </a:spcAft>
              <a:buSzPts val="1800"/>
              <a:buChar char="-"/>
              <a:defRPr/>
            </a:lvl4pPr>
            <a:lvl5pPr indent="-342900" lvl="4" marL="2286000" algn="l">
              <a:lnSpc>
                <a:spcPct val="100000"/>
              </a:lnSpc>
              <a:spcBef>
                <a:spcPts val="600"/>
              </a:spcBef>
              <a:spcAft>
                <a:spcPts val="0"/>
              </a:spcAft>
              <a:buSzPts val="1800"/>
              <a:buChar char="—"/>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 Right light vertical image" showMasterSp="0">
  <p:cSld name="TITLE SLIDE 2 - Right light vertical image">
    <p:spTree>
      <p:nvGrpSpPr>
        <p:cNvPr id="48" name="Shape 48"/>
        <p:cNvGrpSpPr/>
        <p:nvPr/>
      </p:nvGrpSpPr>
      <p:grpSpPr>
        <a:xfrm>
          <a:off x="0" y="0"/>
          <a:ext cx="0" cy="0"/>
          <a:chOff x="0" y="0"/>
          <a:chExt cx="0" cy="0"/>
        </a:xfrm>
      </p:grpSpPr>
      <p:graphicFrame>
        <p:nvGraphicFramePr>
          <p:cNvPr id="49" name="Google Shape;49;p20"/>
          <p:cNvGraphicFramePr/>
          <p:nvPr/>
        </p:nvGraphicFramePr>
        <p:xfrm>
          <a:off x="0" y="-6350"/>
          <a:ext cx="12192000" cy="6867526"/>
        </p:xfrm>
        <a:graphic>
          <a:graphicData uri="http://schemas.openxmlformats.org/presentationml/2006/ole">
            <mc:AlternateContent>
              <mc:Choice Requires="v">
                <p:oleObj r:id="rId3" imgH="6867526" imgW="12192000" progId="" spid="_x0000_s1">
                  <p:embed/>
                </p:oleObj>
              </mc:Choice>
              <mc:Fallback>
                <p:oleObj r:id="rId4" imgH="6867526" imgW="12192000" progId="">
                  <p:embed/>
                  <p:pic>
                    <p:nvPicPr>
                      <p:cNvPr id="49" name="Google Shape;49;p20"/>
                      <p:cNvPicPr preferRelativeResize="0"/>
                      <p:nvPr/>
                    </p:nvPicPr>
                    <p:blipFill rotWithShape="1">
                      <a:blip r:embed="rId5">
                        <a:alphaModFix/>
                      </a:blip>
                      <a:srcRect b="0" l="0" r="0" t="0"/>
                      <a:stretch/>
                    </p:blipFill>
                    <p:spPr>
                      <a:xfrm>
                        <a:off x="0" y="-6350"/>
                        <a:ext cx="12192000" cy="6867526"/>
                      </a:xfrm>
                      <a:prstGeom prst="rect">
                        <a:avLst/>
                      </a:prstGeom>
                      <a:noFill/>
                      <a:ln>
                        <a:noFill/>
                      </a:ln>
                    </p:spPr>
                  </p:pic>
                </p:oleObj>
              </mc:Fallback>
            </mc:AlternateContent>
          </a:graphicData>
        </a:graphic>
      </p:graphicFrame>
      <p:sp>
        <p:nvSpPr>
          <p:cNvPr id="50" name="Google Shape;50;p20"/>
          <p:cNvSpPr/>
          <p:nvPr/>
        </p:nvSpPr>
        <p:spPr>
          <a:xfrm>
            <a:off x="998460" y="524433"/>
            <a:ext cx="1080816" cy="439654"/>
          </a:xfrm>
          <a:custGeom>
            <a:rect b="b" l="l" r="r" t="t"/>
            <a:pathLst>
              <a:path extrusionOk="0" h="114" w="283">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1" name="Google Shape;51;p20"/>
          <p:cNvSpPr txBox="1"/>
          <p:nvPr>
            <p:ph type="ctrTitle"/>
          </p:nvPr>
        </p:nvSpPr>
        <p:spPr>
          <a:xfrm>
            <a:off x="998460" y="1343857"/>
            <a:ext cx="6581117" cy="2000922"/>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chemeClr val="dk2"/>
              </a:buClr>
              <a:buSzPts val="6000"/>
              <a:buFont typeface="Arial"/>
              <a:buNone/>
              <a:defRPr sz="6000">
                <a:solidFill>
                  <a:schemeClr val="dk2"/>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2" name="Google Shape;52;p20"/>
          <p:cNvSpPr txBox="1"/>
          <p:nvPr>
            <p:ph idx="1" type="body"/>
          </p:nvPr>
        </p:nvSpPr>
        <p:spPr>
          <a:xfrm>
            <a:off x="998460" y="3651129"/>
            <a:ext cx="6541518" cy="216000"/>
          </a:xfrm>
          <a:prstGeom prst="rect">
            <a:avLst/>
          </a:prstGeom>
          <a:noFill/>
          <a:ln>
            <a:noFill/>
          </a:ln>
        </p:spPr>
        <p:txBody>
          <a:bodyPr anchorCtr="0" anchor="t" bIns="0" lIns="0" spcFirstLastPara="1" rIns="0" wrap="square" tIns="0">
            <a:noAutofit/>
          </a:bodyPr>
          <a:lstStyle>
            <a:lvl1pPr indent="-228600" lvl="0" marL="457200" marR="0" algn="l">
              <a:lnSpc>
                <a:spcPct val="100000"/>
              </a:lnSpc>
              <a:spcBef>
                <a:spcPts val="0"/>
              </a:spcBef>
              <a:spcAft>
                <a:spcPts val="0"/>
              </a:spcAft>
              <a:buClr>
                <a:schemeClr val="dk2"/>
              </a:buClr>
              <a:buSzPts val="1100"/>
              <a:buFont typeface="Arial"/>
              <a:buNone/>
              <a:defRPr sz="1100">
                <a:solidFill>
                  <a:schemeClr val="dk2"/>
                </a:solidFill>
              </a:defRPr>
            </a:lvl1pPr>
            <a:lvl2pPr indent="-228600" lvl="1" marL="914400" algn="l">
              <a:lnSpc>
                <a:spcPct val="100000"/>
              </a:lnSpc>
              <a:spcBef>
                <a:spcPts val="600"/>
              </a:spcBef>
              <a:spcAft>
                <a:spcPts val="0"/>
              </a:spcAft>
              <a:buClr>
                <a:schemeClr val="lt1"/>
              </a:buClr>
              <a:buSzPts val="1100"/>
              <a:buFont typeface="Arial"/>
              <a:buNone/>
              <a:defRPr sz="1100">
                <a:solidFill>
                  <a:schemeClr val="lt1"/>
                </a:solidFill>
              </a:defRPr>
            </a:lvl2pPr>
            <a:lvl3pPr indent="-298450" lvl="2" marL="1371600" algn="l">
              <a:lnSpc>
                <a:spcPct val="100000"/>
              </a:lnSpc>
              <a:spcBef>
                <a:spcPts val="600"/>
              </a:spcBef>
              <a:spcAft>
                <a:spcPts val="0"/>
              </a:spcAft>
              <a:buClr>
                <a:schemeClr val="lt1"/>
              </a:buClr>
              <a:buSzPts val="1100"/>
              <a:buChar char="—"/>
              <a:defRPr sz="1100">
                <a:solidFill>
                  <a:schemeClr val="lt1"/>
                </a:solidFill>
              </a:defRPr>
            </a:lvl3pPr>
            <a:lvl4pPr indent="-298450" lvl="3" marL="1828800" algn="l">
              <a:lnSpc>
                <a:spcPct val="100000"/>
              </a:lnSpc>
              <a:spcBef>
                <a:spcPts val="600"/>
              </a:spcBef>
              <a:spcAft>
                <a:spcPts val="0"/>
              </a:spcAft>
              <a:buClr>
                <a:schemeClr val="lt1"/>
              </a:buClr>
              <a:buSzPts val="1100"/>
              <a:buChar char="-"/>
              <a:defRPr sz="1100">
                <a:solidFill>
                  <a:schemeClr val="lt1"/>
                </a:solidFill>
              </a:defRPr>
            </a:lvl4pPr>
            <a:lvl5pPr indent="-298450" lvl="4" marL="2286000" algn="l">
              <a:lnSpc>
                <a:spcPct val="100000"/>
              </a:lnSpc>
              <a:spcBef>
                <a:spcPts val="600"/>
              </a:spcBef>
              <a:spcAft>
                <a:spcPts val="0"/>
              </a:spcAft>
              <a:buClr>
                <a:schemeClr val="lt1"/>
              </a:buClr>
              <a:buSzPts val="1100"/>
              <a:buChar char="—"/>
              <a:defRPr sz="1100">
                <a:solidFill>
                  <a:schemeClr val="lt1"/>
                </a:solidFill>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53" name="Google Shape;53;p20"/>
          <p:cNvSpPr txBox="1"/>
          <p:nvPr>
            <p:ph idx="2" type="body"/>
          </p:nvPr>
        </p:nvSpPr>
        <p:spPr>
          <a:xfrm>
            <a:off x="998460" y="4083779"/>
            <a:ext cx="1889125" cy="487363"/>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rgbClr val="00338D"/>
              </a:buClr>
              <a:buSzPts val="1100"/>
              <a:buFont typeface="Arial"/>
              <a:buNone/>
              <a:defRPr b="0" sz="1100">
                <a:solidFill>
                  <a:srgbClr val="00338D"/>
                </a:solidFill>
              </a:defRPr>
            </a:lvl1pPr>
            <a:lvl2pPr indent="-228600" lvl="1" marL="914400" algn="l">
              <a:lnSpc>
                <a:spcPct val="100000"/>
              </a:lnSpc>
              <a:spcBef>
                <a:spcPts val="600"/>
              </a:spcBef>
              <a:spcAft>
                <a:spcPts val="0"/>
              </a:spcAft>
              <a:buClr>
                <a:schemeClr val="dk2"/>
              </a:buClr>
              <a:buSzPts val="1800"/>
              <a:buNone/>
              <a:defRPr/>
            </a:lvl2pPr>
            <a:lvl3pPr indent="-342900" lvl="2" marL="1371600" algn="l">
              <a:lnSpc>
                <a:spcPct val="100000"/>
              </a:lnSpc>
              <a:spcBef>
                <a:spcPts val="600"/>
              </a:spcBef>
              <a:spcAft>
                <a:spcPts val="0"/>
              </a:spcAft>
              <a:buSzPts val="1800"/>
              <a:buChar char="—"/>
              <a:defRPr/>
            </a:lvl3pPr>
            <a:lvl4pPr indent="-342900" lvl="3" marL="1828800" algn="l">
              <a:lnSpc>
                <a:spcPct val="100000"/>
              </a:lnSpc>
              <a:spcBef>
                <a:spcPts val="600"/>
              </a:spcBef>
              <a:spcAft>
                <a:spcPts val="0"/>
              </a:spcAft>
              <a:buSzPts val="1800"/>
              <a:buChar char="-"/>
              <a:defRPr/>
            </a:lvl4pPr>
            <a:lvl5pPr indent="-342900" lvl="4" marL="2286000" algn="l">
              <a:lnSpc>
                <a:spcPct val="100000"/>
              </a:lnSpc>
              <a:spcBef>
                <a:spcPts val="600"/>
              </a:spcBef>
              <a:spcAft>
                <a:spcPts val="0"/>
              </a:spcAft>
              <a:buSzPts val="1800"/>
              <a:buChar char="—"/>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3 - Right light vertical image" showMasterSp="0">
  <p:cSld name="TITLE SLIDE 3 - Right light vertical image">
    <p:spTree>
      <p:nvGrpSpPr>
        <p:cNvPr id="54" name="Shape 54"/>
        <p:cNvGrpSpPr/>
        <p:nvPr/>
      </p:nvGrpSpPr>
      <p:grpSpPr>
        <a:xfrm>
          <a:off x="0" y="0"/>
          <a:ext cx="0" cy="0"/>
          <a:chOff x="0" y="0"/>
          <a:chExt cx="0" cy="0"/>
        </a:xfrm>
      </p:grpSpPr>
      <p:graphicFrame>
        <p:nvGraphicFramePr>
          <p:cNvPr id="55" name="Google Shape;55;p21"/>
          <p:cNvGraphicFramePr/>
          <p:nvPr/>
        </p:nvGraphicFramePr>
        <p:xfrm>
          <a:off x="0" y="-6350"/>
          <a:ext cx="12186362" cy="6864350"/>
        </p:xfrm>
        <a:graphic>
          <a:graphicData uri="http://schemas.openxmlformats.org/presentationml/2006/ole">
            <mc:AlternateContent>
              <mc:Choice Requires="v">
                <p:oleObj r:id="rId3" imgH="6864350" imgW="12186362" progId="" spid="_x0000_s1">
                  <p:embed/>
                </p:oleObj>
              </mc:Choice>
              <mc:Fallback>
                <p:oleObj r:id="rId4" imgH="6864350" imgW="12186362" progId="">
                  <p:embed/>
                  <p:pic>
                    <p:nvPicPr>
                      <p:cNvPr id="55" name="Google Shape;55;p21"/>
                      <p:cNvPicPr preferRelativeResize="0"/>
                      <p:nvPr/>
                    </p:nvPicPr>
                    <p:blipFill rotWithShape="1">
                      <a:blip r:embed="rId5">
                        <a:alphaModFix/>
                      </a:blip>
                      <a:srcRect b="0" l="0" r="0" t="0"/>
                      <a:stretch/>
                    </p:blipFill>
                    <p:spPr>
                      <a:xfrm>
                        <a:off x="0" y="-6350"/>
                        <a:ext cx="12186362" cy="6864350"/>
                      </a:xfrm>
                      <a:prstGeom prst="rect">
                        <a:avLst/>
                      </a:prstGeom>
                      <a:noFill/>
                      <a:ln>
                        <a:noFill/>
                      </a:ln>
                    </p:spPr>
                  </p:pic>
                </p:oleObj>
              </mc:Fallback>
            </mc:AlternateContent>
          </a:graphicData>
        </a:graphic>
      </p:graphicFrame>
      <p:sp>
        <p:nvSpPr>
          <p:cNvPr id="56" name="Google Shape;56;p21"/>
          <p:cNvSpPr/>
          <p:nvPr/>
        </p:nvSpPr>
        <p:spPr>
          <a:xfrm>
            <a:off x="998460" y="524433"/>
            <a:ext cx="1080816" cy="439654"/>
          </a:xfrm>
          <a:custGeom>
            <a:rect b="b" l="l" r="r" t="t"/>
            <a:pathLst>
              <a:path extrusionOk="0" h="114" w="283">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rgbClr val="00338D"/>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 name="Google Shape;57;p21"/>
          <p:cNvSpPr txBox="1"/>
          <p:nvPr>
            <p:ph type="ctrTitle"/>
          </p:nvPr>
        </p:nvSpPr>
        <p:spPr>
          <a:xfrm>
            <a:off x="998460" y="1343857"/>
            <a:ext cx="6581117" cy="35100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rgbClr val="00338D"/>
              </a:buClr>
              <a:buSzPts val="6000"/>
              <a:buFont typeface="Arial"/>
              <a:buNone/>
              <a:defRPr sz="6000">
                <a:solidFill>
                  <a:srgbClr val="00338D"/>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8" name="Google Shape;58;p21"/>
          <p:cNvSpPr txBox="1"/>
          <p:nvPr>
            <p:ph idx="1" type="body"/>
          </p:nvPr>
        </p:nvSpPr>
        <p:spPr>
          <a:xfrm>
            <a:off x="998460" y="5299457"/>
            <a:ext cx="6541518" cy="216000"/>
          </a:xfrm>
          <a:prstGeom prst="rect">
            <a:avLst/>
          </a:prstGeom>
          <a:noFill/>
          <a:ln>
            <a:noFill/>
          </a:ln>
        </p:spPr>
        <p:txBody>
          <a:bodyPr anchorCtr="0" anchor="t" bIns="0" lIns="0" spcFirstLastPara="1" rIns="0" wrap="square" tIns="0">
            <a:noAutofit/>
          </a:bodyPr>
          <a:lstStyle>
            <a:lvl1pPr indent="-228600" lvl="0" marL="457200" marR="0" algn="l">
              <a:lnSpc>
                <a:spcPct val="100000"/>
              </a:lnSpc>
              <a:spcBef>
                <a:spcPts val="0"/>
              </a:spcBef>
              <a:spcAft>
                <a:spcPts val="0"/>
              </a:spcAft>
              <a:buClr>
                <a:srgbClr val="00338D"/>
              </a:buClr>
              <a:buSzPts val="1100"/>
              <a:buFont typeface="Arial"/>
              <a:buNone/>
              <a:defRPr sz="1100">
                <a:solidFill>
                  <a:srgbClr val="00338D"/>
                </a:solidFill>
              </a:defRPr>
            </a:lvl1pPr>
            <a:lvl2pPr indent="-228600" lvl="1" marL="914400" algn="l">
              <a:lnSpc>
                <a:spcPct val="100000"/>
              </a:lnSpc>
              <a:spcBef>
                <a:spcPts val="600"/>
              </a:spcBef>
              <a:spcAft>
                <a:spcPts val="0"/>
              </a:spcAft>
              <a:buClr>
                <a:schemeClr val="lt1"/>
              </a:buClr>
              <a:buSzPts val="1100"/>
              <a:buFont typeface="Arial"/>
              <a:buNone/>
              <a:defRPr sz="1100">
                <a:solidFill>
                  <a:schemeClr val="lt1"/>
                </a:solidFill>
              </a:defRPr>
            </a:lvl2pPr>
            <a:lvl3pPr indent="-298450" lvl="2" marL="1371600" algn="l">
              <a:lnSpc>
                <a:spcPct val="100000"/>
              </a:lnSpc>
              <a:spcBef>
                <a:spcPts val="600"/>
              </a:spcBef>
              <a:spcAft>
                <a:spcPts val="0"/>
              </a:spcAft>
              <a:buClr>
                <a:schemeClr val="lt1"/>
              </a:buClr>
              <a:buSzPts val="1100"/>
              <a:buChar char="—"/>
              <a:defRPr sz="1100">
                <a:solidFill>
                  <a:schemeClr val="lt1"/>
                </a:solidFill>
              </a:defRPr>
            </a:lvl3pPr>
            <a:lvl4pPr indent="-298450" lvl="3" marL="1828800" algn="l">
              <a:lnSpc>
                <a:spcPct val="100000"/>
              </a:lnSpc>
              <a:spcBef>
                <a:spcPts val="600"/>
              </a:spcBef>
              <a:spcAft>
                <a:spcPts val="0"/>
              </a:spcAft>
              <a:buClr>
                <a:schemeClr val="lt1"/>
              </a:buClr>
              <a:buSzPts val="1100"/>
              <a:buChar char="-"/>
              <a:defRPr sz="1100">
                <a:solidFill>
                  <a:schemeClr val="lt1"/>
                </a:solidFill>
              </a:defRPr>
            </a:lvl4pPr>
            <a:lvl5pPr indent="-298450" lvl="4" marL="2286000" algn="l">
              <a:lnSpc>
                <a:spcPct val="100000"/>
              </a:lnSpc>
              <a:spcBef>
                <a:spcPts val="600"/>
              </a:spcBef>
              <a:spcAft>
                <a:spcPts val="0"/>
              </a:spcAft>
              <a:buClr>
                <a:schemeClr val="lt1"/>
              </a:buClr>
              <a:buSzPts val="1100"/>
              <a:buChar char="—"/>
              <a:defRPr sz="1100">
                <a:solidFill>
                  <a:schemeClr val="lt1"/>
                </a:solidFill>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59" name="Google Shape;59;p21"/>
          <p:cNvSpPr txBox="1"/>
          <p:nvPr>
            <p:ph idx="2" type="body"/>
          </p:nvPr>
        </p:nvSpPr>
        <p:spPr>
          <a:xfrm>
            <a:off x="998460" y="5732107"/>
            <a:ext cx="1889125" cy="487363"/>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rgbClr val="00338D"/>
              </a:buClr>
              <a:buSzPts val="1100"/>
              <a:buFont typeface="Arial"/>
              <a:buNone/>
              <a:defRPr b="0" sz="1100">
                <a:solidFill>
                  <a:srgbClr val="00338D"/>
                </a:solidFill>
              </a:defRPr>
            </a:lvl1pPr>
            <a:lvl2pPr indent="-228600" lvl="1" marL="914400" algn="l">
              <a:lnSpc>
                <a:spcPct val="100000"/>
              </a:lnSpc>
              <a:spcBef>
                <a:spcPts val="600"/>
              </a:spcBef>
              <a:spcAft>
                <a:spcPts val="0"/>
              </a:spcAft>
              <a:buClr>
                <a:schemeClr val="dk2"/>
              </a:buClr>
              <a:buSzPts val="1800"/>
              <a:buNone/>
              <a:defRPr/>
            </a:lvl2pPr>
            <a:lvl3pPr indent="-342900" lvl="2" marL="1371600" algn="l">
              <a:lnSpc>
                <a:spcPct val="100000"/>
              </a:lnSpc>
              <a:spcBef>
                <a:spcPts val="600"/>
              </a:spcBef>
              <a:spcAft>
                <a:spcPts val="0"/>
              </a:spcAft>
              <a:buSzPts val="1800"/>
              <a:buChar char="—"/>
              <a:defRPr/>
            </a:lvl3pPr>
            <a:lvl4pPr indent="-342900" lvl="3" marL="1828800" algn="l">
              <a:lnSpc>
                <a:spcPct val="100000"/>
              </a:lnSpc>
              <a:spcBef>
                <a:spcPts val="600"/>
              </a:spcBef>
              <a:spcAft>
                <a:spcPts val="0"/>
              </a:spcAft>
              <a:buSzPts val="1800"/>
              <a:buChar char="-"/>
              <a:defRPr/>
            </a:lvl4pPr>
            <a:lvl5pPr indent="-342900" lvl="4" marL="2286000" algn="l">
              <a:lnSpc>
                <a:spcPct val="100000"/>
              </a:lnSpc>
              <a:spcBef>
                <a:spcPts val="600"/>
              </a:spcBef>
              <a:spcAft>
                <a:spcPts val="0"/>
              </a:spcAft>
              <a:buSzPts val="1800"/>
              <a:buChar char="—"/>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3 - Right light vertical image" showMasterSp="0">
  <p:cSld name="1_TITLE SLIDE 3 - Right light vertical image">
    <p:spTree>
      <p:nvGrpSpPr>
        <p:cNvPr id="60" name="Shape 60"/>
        <p:cNvGrpSpPr/>
        <p:nvPr/>
      </p:nvGrpSpPr>
      <p:grpSpPr>
        <a:xfrm>
          <a:off x="0" y="0"/>
          <a:ext cx="0" cy="0"/>
          <a:chOff x="0" y="0"/>
          <a:chExt cx="0" cy="0"/>
        </a:xfrm>
      </p:grpSpPr>
      <p:graphicFrame>
        <p:nvGraphicFramePr>
          <p:cNvPr id="61" name="Google Shape;61;p22"/>
          <p:cNvGraphicFramePr/>
          <p:nvPr/>
        </p:nvGraphicFramePr>
        <p:xfrm>
          <a:off x="0" y="-6350"/>
          <a:ext cx="12192000" cy="6867526"/>
        </p:xfrm>
        <a:graphic>
          <a:graphicData uri="http://schemas.openxmlformats.org/presentationml/2006/ole">
            <mc:AlternateContent>
              <mc:Choice Requires="v">
                <p:oleObj r:id="rId3" imgH="6867526" imgW="12192000" progId="" spid="_x0000_s1">
                  <p:embed/>
                </p:oleObj>
              </mc:Choice>
              <mc:Fallback>
                <p:oleObj r:id="rId4" imgH="6867526" imgW="12192000" progId="">
                  <p:embed/>
                  <p:pic>
                    <p:nvPicPr>
                      <p:cNvPr id="61" name="Google Shape;61;p22"/>
                      <p:cNvPicPr preferRelativeResize="0"/>
                      <p:nvPr/>
                    </p:nvPicPr>
                    <p:blipFill rotWithShape="1">
                      <a:blip r:embed="rId5">
                        <a:alphaModFix/>
                      </a:blip>
                      <a:srcRect b="0" l="0" r="0" t="0"/>
                      <a:stretch/>
                    </p:blipFill>
                    <p:spPr>
                      <a:xfrm>
                        <a:off x="0" y="-6350"/>
                        <a:ext cx="12192000" cy="6867526"/>
                      </a:xfrm>
                      <a:prstGeom prst="rect">
                        <a:avLst/>
                      </a:prstGeom>
                      <a:noFill/>
                      <a:ln>
                        <a:noFill/>
                      </a:ln>
                    </p:spPr>
                  </p:pic>
                </p:oleObj>
              </mc:Fallback>
            </mc:AlternateContent>
          </a:graphicData>
        </a:graphic>
      </p:graphicFrame>
      <p:sp>
        <p:nvSpPr>
          <p:cNvPr id="62" name="Google Shape;62;p22"/>
          <p:cNvSpPr/>
          <p:nvPr/>
        </p:nvSpPr>
        <p:spPr>
          <a:xfrm>
            <a:off x="0" y="1"/>
            <a:ext cx="1587731" cy="6858000"/>
          </a:xfrm>
          <a:custGeom>
            <a:rect b="b" l="l" r="r" t="t"/>
            <a:pathLst>
              <a:path extrusionOk="0" h="7772400" w="1742046">
                <a:moveTo>
                  <a:pt x="0" y="7772400"/>
                </a:moveTo>
                <a:lnTo>
                  <a:pt x="1742046" y="7772400"/>
                </a:lnTo>
                <a:lnTo>
                  <a:pt x="1742046" y="0"/>
                </a:lnTo>
                <a:lnTo>
                  <a:pt x="0" y="0"/>
                </a:lnTo>
                <a:lnTo>
                  <a:pt x="0" y="7772400"/>
                </a:lnTo>
                <a:close/>
              </a:path>
            </a:pathLst>
          </a:custGeom>
          <a:solidFill>
            <a:srgbClr val="00338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3" name="Google Shape;63;p22"/>
          <p:cNvSpPr/>
          <p:nvPr/>
        </p:nvSpPr>
        <p:spPr>
          <a:xfrm>
            <a:off x="2091765" y="524433"/>
            <a:ext cx="1080816" cy="439654"/>
          </a:xfrm>
          <a:custGeom>
            <a:rect b="b" l="l" r="r" t="t"/>
            <a:pathLst>
              <a:path extrusionOk="0" h="114" w="283">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 name="Google Shape;64;p22"/>
          <p:cNvSpPr txBox="1"/>
          <p:nvPr>
            <p:ph type="ctrTitle"/>
          </p:nvPr>
        </p:nvSpPr>
        <p:spPr>
          <a:xfrm>
            <a:off x="2091765" y="1343857"/>
            <a:ext cx="6581117" cy="35100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chemeClr val="lt1"/>
              </a:buClr>
              <a:buSzPts val="6000"/>
              <a:buFont typeface="Arial"/>
              <a:buNone/>
              <a:defRPr sz="6000">
                <a:solidFill>
                  <a:schemeClr val="lt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5" name="Google Shape;65;p22"/>
          <p:cNvSpPr txBox="1"/>
          <p:nvPr>
            <p:ph idx="1" type="body"/>
          </p:nvPr>
        </p:nvSpPr>
        <p:spPr>
          <a:xfrm>
            <a:off x="2091765" y="5299457"/>
            <a:ext cx="6541518" cy="216000"/>
          </a:xfrm>
          <a:prstGeom prst="rect">
            <a:avLst/>
          </a:prstGeom>
          <a:noFill/>
          <a:ln>
            <a:noFill/>
          </a:ln>
        </p:spPr>
        <p:txBody>
          <a:bodyPr anchorCtr="0" anchor="t" bIns="0" lIns="0" spcFirstLastPara="1" rIns="0" wrap="square" tIns="0">
            <a:noAutofit/>
          </a:bodyPr>
          <a:lstStyle>
            <a:lvl1pPr indent="-228600" lvl="0" marL="457200" marR="0" algn="l">
              <a:lnSpc>
                <a:spcPct val="100000"/>
              </a:lnSpc>
              <a:spcBef>
                <a:spcPts val="0"/>
              </a:spcBef>
              <a:spcAft>
                <a:spcPts val="0"/>
              </a:spcAft>
              <a:buClr>
                <a:schemeClr val="lt1"/>
              </a:buClr>
              <a:buSzPts val="1100"/>
              <a:buFont typeface="Arial"/>
              <a:buNone/>
              <a:defRPr sz="1100">
                <a:solidFill>
                  <a:schemeClr val="lt1"/>
                </a:solidFill>
              </a:defRPr>
            </a:lvl1pPr>
            <a:lvl2pPr indent="-228600" lvl="1" marL="914400" algn="l">
              <a:lnSpc>
                <a:spcPct val="100000"/>
              </a:lnSpc>
              <a:spcBef>
                <a:spcPts val="600"/>
              </a:spcBef>
              <a:spcAft>
                <a:spcPts val="0"/>
              </a:spcAft>
              <a:buClr>
                <a:schemeClr val="lt1"/>
              </a:buClr>
              <a:buSzPts val="1100"/>
              <a:buFont typeface="Arial"/>
              <a:buNone/>
              <a:defRPr sz="1100">
                <a:solidFill>
                  <a:schemeClr val="lt1"/>
                </a:solidFill>
              </a:defRPr>
            </a:lvl2pPr>
            <a:lvl3pPr indent="-298450" lvl="2" marL="1371600" algn="l">
              <a:lnSpc>
                <a:spcPct val="100000"/>
              </a:lnSpc>
              <a:spcBef>
                <a:spcPts val="600"/>
              </a:spcBef>
              <a:spcAft>
                <a:spcPts val="0"/>
              </a:spcAft>
              <a:buClr>
                <a:schemeClr val="lt1"/>
              </a:buClr>
              <a:buSzPts val="1100"/>
              <a:buChar char="—"/>
              <a:defRPr sz="1100">
                <a:solidFill>
                  <a:schemeClr val="lt1"/>
                </a:solidFill>
              </a:defRPr>
            </a:lvl3pPr>
            <a:lvl4pPr indent="-298450" lvl="3" marL="1828800" algn="l">
              <a:lnSpc>
                <a:spcPct val="100000"/>
              </a:lnSpc>
              <a:spcBef>
                <a:spcPts val="600"/>
              </a:spcBef>
              <a:spcAft>
                <a:spcPts val="0"/>
              </a:spcAft>
              <a:buClr>
                <a:schemeClr val="lt1"/>
              </a:buClr>
              <a:buSzPts val="1100"/>
              <a:buChar char="-"/>
              <a:defRPr sz="1100">
                <a:solidFill>
                  <a:schemeClr val="lt1"/>
                </a:solidFill>
              </a:defRPr>
            </a:lvl4pPr>
            <a:lvl5pPr indent="-298450" lvl="4" marL="2286000" algn="l">
              <a:lnSpc>
                <a:spcPct val="100000"/>
              </a:lnSpc>
              <a:spcBef>
                <a:spcPts val="600"/>
              </a:spcBef>
              <a:spcAft>
                <a:spcPts val="0"/>
              </a:spcAft>
              <a:buClr>
                <a:schemeClr val="lt1"/>
              </a:buClr>
              <a:buSzPts val="1100"/>
              <a:buChar char="—"/>
              <a:defRPr sz="1100">
                <a:solidFill>
                  <a:schemeClr val="lt1"/>
                </a:solidFill>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66" name="Google Shape;66;p22"/>
          <p:cNvSpPr txBox="1"/>
          <p:nvPr>
            <p:ph idx="2" type="body"/>
          </p:nvPr>
        </p:nvSpPr>
        <p:spPr>
          <a:xfrm>
            <a:off x="2091765" y="5732107"/>
            <a:ext cx="1889125" cy="487363"/>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lt1"/>
              </a:buClr>
              <a:buSzPts val="1100"/>
              <a:buFont typeface="Arial"/>
              <a:buNone/>
              <a:defRPr b="0" sz="1100">
                <a:solidFill>
                  <a:schemeClr val="lt1"/>
                </a:solidFill>
              </a:defRPr>
            </a:lvl1pPr>
            <a:lvl2pPr indent="-228600" lvl="1" marL="914400" algn="l">
              <a:lnSpc>
                <a:spcPct val="100000"/>
              </a:lnSpc>
              <a:spcBef>
                <a:spcPts val="600"/>
              </a:spcBef>
              <a:spcAft>
                <a:spcPts val="0"/>
              </a:spcAft>
              <a:buClr>
                <a:schemeClr val="dk2"/>
              </a:buClr>
              <a:buSzPts val="1800"/>
              <a:buNone/>
              <a:defRPr/>
            </a:lvl2pPr>
            <a:lvl3pPr indent="-342900" lvl="2" marL="1371600" algn="l">
              <a:lnSpc>
                <a:spcPct val="100000"/>
              </a:lnSpc>
              <a:spcBef>
                <a:spcPts val="600"/>
              </a:spcBef>
              <a:spcAft>
                <a:spcPts val="0"/>
              </a:spcAft>
              <a:buSzPts val="1800"/>
              <a:buChar char="—"/>
              <a:defRPr/>
            </a:lvl3pPr>
            <a:lvl4pPr indent="-342900" lvl="3" marL="1828800" algn="l">
              <a:lnSpc>
                <a:spcPct val="100000"/>
              </a:lnSpc>
              <a:spcBef>
                <a:spcPts val="600"/>
              </a:spcBef>
              <a:spcAft>
                <a:spcPts val="0"/>
              </a:spcAft>
              <a:buSzPts val="1800"/>
              <a:buChar char="-"/>
              <a:defRPr/>
            </a:lvl4pPr>
            <a:lvl5pPr indent="-342900" lvl="4" marL="2286000" algn="l">
              <a:lnSpc>
                <a:spcPct val="100000"/>
              </a:lnSpc>
              <a:spcBef>
                <a:spcPts val="600"/>
              </a:spcBef>
              <a:spcAft>
                <a:spcPts val="0"/>
              </a:spcAft>
              <a:buSzPts val="1800"/>
              <a:buChar char="—"/>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theme" Target="../theme/theme1.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 name="Shape 6"/>
        <p:cNvGrpSpPr/>
        <p:nvPr/>
      </p:nvGrpSpPr>
      <p:grpSpPr>
        <a:xfrm>
          <a:off x="0" y="0"/>
          <a:ext cx="0" cy="0"/>
          <a:chOff x="0" y="0"/>
          <a:chExt cx="0" cy="0"/>
        </a:xfrm>
      </p:grpSpPr>
      <p:sp>
        <p:nvSpPr>
          <p:cNvPr id="7" name="Google Shape;7;p13"/>
          <p:cNvSpPr txBox="1"/>
          <p:nvPr>
            <p:ph type="title"/>
          </p:nvPr>
        </p:nvSpPr>
        <p:spPr>
          <a:xfrm>
            <a:off x="998400" y="431800"/>
            <a:ext cx="10195200" cy="533400"/>
          </a:xfrm>
          <a:prstGeom prst="rect">
            <a:avLst/>
          </a:prstGeom>
          <a:noFill/>
          <a:ln>
            <a:noFill/>
          </a:ln>
        </p:spPr>
        <p:txBody>
          <a:bodyPr anchorCtr="0" anchor="t" bIns="0" lIns="0" spcFirstLastPara="1" rIns="0" wrap="square" tIns="0">
            <a:noAutofit/>
          </a:bodyPr>
          <a:lstStyle>
            <a:lvl1pPr lvl="0" marR="0" rtl="0" algn="l">
              <a:lnSpc>
                <a:spcPct val="90000"/>
              </a:lnSpc>
              <a:spcBef>
                <a:spcPts val="0"/>
              </a:spcBef>
              <a:spcAft>
                <a:spcPts val="0"/>
              </a:spcAft>
              <a:buClr>
                <a:schemeClr val="dk2"/>
              </a:buClr>
              <a:buSzPts val="3200"/>
              <a:buFont typeface="Arial"/>
              <a:buNone/>
              <a:defRPr b="0" i="0" sz="3200" u="none" cap="none" strike="noStrike">
                <a:solidFill>
                  <a:schemeClr val="dk2"/>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8" name="Google Shape;8;p13"/>
          <p:cNvSpPr txBox="1"/>
          <p:nvPr>
            <p:ph idx="1" type="body"/>
          </p:nvPr>
        </p:nvSpPr>
        <p:spPr>
          <a:xfrm>
            <a:off x="998400" y="1331360"/>
            <a:ext cx="10194470" cy="4545566"/>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dk2"/>
              </a:buClr>
              <a:buSzPts val="1500"/>
              <a:buFont typeface="Arial"/>
              <a:buNone/>
              <a:defRPr b="1" i="0" sz="1500" u="none" cap="none" strike="noStrike">
                <a:solidFill>
                  <a:schemeClr val="dk2"/>
                </a:solidFill>
                <a:latin typeface="Arial"/>
                <a:ea typeface="Arial"/>
                <a:cs typeface="Arial"/>
                <a:sym typeface="Arial"/>
              </a:defRPr>
            </a:lvl1pPr>
            <a:lvl2pPr indent="-228600" lvl="1" marL="914400" marR="0" rtl="0" algn="l">
              <a:lnSpc>
                <a:spcPct val="100000"/>
              </a:lnSpc>
              <a:spcBef>
                <a:spcPts val="600"/>
              </a:spcBef>
              <a:spcAft>
                <a:spcPts val="0"/>
              </a:spcAft>
              <a:buClr>
                <a:schemeClr val="dk2"/>
              </a:buClr>
              <a:buSzPts val="1500"/>
              <a:buFont typeface="Arial"/>
              <a:buNone/>
              <a:defRPr b="0" i="0" sz="1500" u="none" cap="none" strike="noStrike">
                <a:solidFill>
                  <a:schemeClr val="dk2"/>
                </a:solidFill>
                <a:latin typeface="Arial"/>
                <a:ea typeface="Arial"/>
                <a:cs typeface="Arial"/>
                <a:sym typeface="Arial"/>
              </a:defRPr>
            </a:lvl2pPr>
            <a:lvl3pPr indent="-323850" lvl="2" marL="1371600" marR="0" rtl="0" algn="l">
              <a:lnSpc>
                <a:spcPct val="100000"/>
              </a:lnSpc>
              <a:spcBef>
                <a:spcPts val="600"/>
              </a:spcBef>
              <a:spcAft>
                <a:spcPts val="0"/>
              </a:spcAft>
              <a:buClr>
                <a:schemeClr val="dk2"/>
              </a:buClr>
              <a:buSzPts val="1500"/>
              <a:buFont typeface="Arial"/>
              <a:buChar char="—"/>
              <a:defRPr b="0" i="0" sz="1500" u="none" cap="none" strike="noStrike">
                <a:solidFill>
                  <a:schemeClr val="dk1"/>
                </a:solidFill>
                <a:latin typeface="Arial"/>
                <a:ea typeface="Arial"/>
                <a:cs typeface="Arial"/>
                <a:sym typeface="Arial"/>
              </a:defRPr>
            </a:lvl3pPr>
            <a:lvl4pPr indent="-323850" lvl="3" marL="1828800" marR="0" rtl="0" algn="l">
              <a:lnSpc>
                <a:spcPct val="100000"/>
              </a:lnSpc>
              <a:spcBef>
                <a:spcPts val="600"/>
              </a:spcBef>
              <a:spcAft>
                <a:spcPts val="0"/>
              </a:spcAft>
              <a:buClr>
                <a:schemeClr val="dk2"/>
              </a:buClr>
              <a:buSzPts val="1500"/>
              <a:buFont typeface="Arial"/>
              <a:buChar char="-"/>
              <a:defRPr b="0" i="0" sz="1500" u="none" cap="none" strike="noStrike">
                <a:solidFill>
                  <a:schemeClr val="dk1"/>
                </a:solidFill>
                <a:latin typeface="Arial"/>
                <a:ea typeface="Arial"/>
                <a:cs typeface="Arial"/>
                <a:sym typeface="Arial"/>
              </a:defRPr>
            </a:lvl4pPr>
            <a:lvl5pPr indent="-323850" lvl="4" marL="2286000" marR="0" rtl="0" algn="l">
              <a:lnSpc>
                <a:spcPct val="100000"/>
              </a:lnSpc>
              <a:spcBef>
                <a:spcPts val="600"/>
              </a:spcBef>
              <a:spcAft>
                <a:spcPts val="0"/>
              </a:spcAft>
              <a:buClr>
                <a:schemeClr val="dk2"/>
              </a:buClr>
              <a:buSzPts val="1500"/>
              <a:buFont typeface="Arial"/>
              <a:buChar char="—"/>
              <a:defRPr b="0" i="0" sz="1500" u="none" cap="none" strike="noStrike">
                <a:solidFill>
                  <a:schemeClr val="dk1"/>
                </a:solidFill>
                <a:latin typeface="Arial"/>
                <a:ea typeface="Arial"/>
                <a:cs typeface="Arial"/>
                <a:sym typeface="Arial"/>
              </a:defRPr>
            </a:lvl5pPr>
            <a:lvl6pPr indent="-323850" lvl="5" marL="2743200" marR="0" rtl="0" algn="l">
              <a:lnSpc>
                <a:spcPct val="100000"/>
              </a:lnSpc>
              <a:spcBef>
                <a:spcPts val="600"/>
              </a:spcBef>
              <a:spcAft>
                <a:spcPts val="0"/>
              </a:spcAft>
              <a:buClr>
                <a:schemeClr val="dk2"/>
              </a:buClr>
              <a:buSzPts val="1500"/>
              <a:buFont typeface="Arial"/>
              <a:buChar char="-"/>
              <a:defRPr b="0" i="0" sz="1500" u="none" cap="none" strike="noStrike">
                <a:solidFill>
                  <a:schemeClr val="dk2"/>
                </a:solidFill>
                <a:latin typeface="Arial"/>
                <a:ea typeface="Arial"/>
                <a:cs typeface="Arial"/>
                <a:sym typeface="Arial"/>
              </a:defRPr>
            </a:lvl6pPr>
            <a:lvl7pPr indent="-323850" lvl="6" marL="3200400" marR="0" rtl="0" algn="l">
              <a:lnSpc>
                <a:spcPct val="100000"/>
              </a:lnSpc>
              <a:spcBef>
                <a:spcPts val="600"/>
              </a:spcBef>
              <a:spcAft>
                <a:spcPts val="0"/>
              </a:spcAft>
              <a:buClr>
                <a:schemeClr val="dk2"/>
              </a:buClr>
              <a:buSzPts val="1500"/>
              <a:buFont typeface="Arial"/>
              <a:buChar char="—"/>
              <a:defRPr b="0" i="0" sz="1500" u="none" cap="none" strike="noStrike">
                <a:solidFill>
                  <a:schemeClr val="dk2"/>
                </a:solidFill>
                <a:latin typeface="Arial"/>
                <a:ea typeface="Arial"/>
                <a:cs typeface="Arial"/>
                <a:sym typeface="Arial"/>
              </a:defRPr>
            </a:lvl7pPr>
            <a:lvl8pPr indent="-323850" lvl="7" marL="3657600" marR="0" rtl="0" algn="l">
              <a:lnSpc>
                <a:spcPct val="100000"/>
              </a:lnSpc>
              <a:spcBef>
                <a:spcPts val="600"/>
              </a:spcBef>
              <a:spcAft>
                <a:spcPts val="0"/>
              </a:spcAft>
              <a:buClr>
                <a:schemeClr val="dk2"/>
              </a:buClr>
              <a:buSzPts val="1500"/>
              <a:buFont typeface="Arial"/>
              <a:buChar char="-"/>
              <a:defRPr b="0" i="0" sz="1500" u="none" cap="none" strike="noStrike">
                <a:solidFill>
                  <a:schemeClr val="dk2"/>
                </a:solidFill>
                <a:latin typeface="Arial"/>
                <a:ea typeface="Arial"/>
                <a:cs typeface="Arial"/>
                <a:sym typeface="Arial"/>
              </a:defRPr>
            </a:lvl8pPr>
            <a:lvl9pPr indent="-342900" lvl="8" marL="4114800" marR="0" rtl="0" algn="l">
              <a:lnSpc>
                <a:spcPct val="90000"/>
              </a:lnSpc>
              <a:spcBef>
                <a:spcPts val="6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9" name="Google Shape;9;p13"/>
          <p:cNvSpPr txBox="1"/>
          <p:nvPr/>
        </p:nvSpPr>
        <p:spPr>
          <a:xfrm>
            <a:off x="10739438" y="6266997"/>
            <a:ext cx="449655" cy="149412"/>
          </a:xfrm>
          <a:prstGeom prst="rect">
            <a:avLst/>
          </a:prstGeom>
          <a:noFill/>
          <a:ln>
            <a:noFill/>
          </a:ln>
        </p:spPr>
        <p:txBody>
          <a:bodyPr anchorCtr="0" anchor="b" bIns="0" lIns="0" spcFirstLastPara="1" rIns="0" wrap="square" tIns="0">
            <a:noAutofit/>
          </a:bodyPr>
          <a:lstStyle/>
          <a:p>
            <a:pPr indent="0" lvl="0" marL="0" marR="0" rtl="0" algn="r">
              <a:spcBef>
                <a:spcPts val="0"/>
              </a:spcBef>
              <a:spcAft>
                <a:spcPts val="0"/>
              </a:spcAft>
              <a:buNone/>
            </a:pPr>
            <a:fld id="{00000000-1234-1234-1234-123412341234}" type="slidenum">
              <a:rPr b="0" i="0" lang="en-US" sz="1000" u="none" cap="none" strike="noStrike">
                <a:solidFill>
                  <a:schemeClr val="dk2"/>
                </a:solidFill>
                <a:latin typeface="Arial"/>
                <a:ea typeface="Arial"/>
                <a:cs typeface="Arial"/>
                <a:sym typeface="Arial"/>
              </a:rPr>
              <a:t>‹#›</a:t>
            </a:fld>
            <a:endParaRPr b="0" i="0" sz="1000" u="none" cap="none" strike="noStrike">
              <a:solidFill>
                <a:schemeClr val="dk2"/>
              </a:solidFill>
              <a:latin typeface="Arial"/>
              <a:ea typeface="Arial"/>
              <a:cs typeface="Arial"/>
              <a:sym typeface="Arial"/>
            </a:endParaRPr>
          </a:p>
        </p:txBody>
      </p:sp>
      <p:sp>
        <p:nvSpPr>
          <p:cNvPr id="10" name="Google Shape;10;p13"/>
          <p:cNvSpPr txBox="1"/>
          <p:nvPr/>
        </p:nvSpPr>
        <p:spPr>
          <a:xfrm>
            <a:off x="2234935" y="6266997"/>
            <a:ext cx="5843663" cy="3708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A5A5A5"/>
              </a:buClr>
              <a:buSzPts val="600"/>
              <a:buFont typeface="Arial"/>
              <a:buNone/>
            </a:pPr>
            <a:r>
              <a:rPr b="0" i="0" lang="en-US" sz="600" u="none" cap="none" strike="noStrike">
                <a:solidFill>
                  <a:srgbClr val="A5A5A5"/>
                </a:solidFill>
                <a:latin typeface="Arial"/>
                <a:ea typeface="Arial"/>
                <a:cs typeface="Arial"/>
                <a:sym typeface="Arial"/>
              </a:rPr>
              <a:t>© 2020 KPMG LLP, a Delaware limited liability partnership and the U.S. member firm of the KPMG network of independent member firms affiliated with KPMG International Cooperative (“KPMG International”), a Swiss entity. All rights reserved. NDP112843</a:t>
            </a:r>
            <a:endParaRPr b="0" i="0" sz="600" u="none" cap="none" strike="noStrike">
              <a:solidFill>
                <a:srgbClr val="A5A5A5"/>
              </a:solidFill>
              <a:latin typeface="Arial"/>
              <a:ea typeface="Arial"/>
              <a:cs typeface="Arial"/>
              <a:sym typeface="Arial"/>
            </a:endParaRPr>
          </a:p>
        </p:txBody>
      </p:sp>
      <p:sp>
        <p:nvSpPr>
          <p:cNvPr id="11" name="Google Shape;11;p13"/>
          <p:cNvSpPr/>
          <p:nvPr/>
        </p:nvSpPr>
        <p:spPr>
          <a:xfrm>
            <a:off x="998400" y="6266997"/>
            <a:ext cx="484029" cy="196893"/>
          </a:xfrm>
          <a:custGeom>
            <a:rect b="b" l="l" r="r" t="t"/>
            <a:pathLst>
              <a:path extrusionOk="0" h="114" w="283">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3702">
          <p15:clr>
            <a:srgbClr val="F26B43"/>
          </p15:clr>
        </p15:guide>
        <p15:guide id="2" pos="627">
          <p15:clr>
            <a:srgbClr val="F26B43"/>
          </p15:clr>
        </p15:guide>
        <p15:guide id="3" pos="7055">
          <p15:clr>
            <a:srgbClr val="F26B43"/>
          </p15:clr>
        </p15:guide>
        <p15:guide id="4" orient="horz" pos="833">
          <p15:clr>
            <a:srgbClr val="F26B43"/>
          </p15:clr>
        </p15:guide>
        <p15:guide id="5" orient="horz" pos="608">
          <p15:clr>
            <a:srgbClr val="F26B43"/>
          </p15:clr>
        </p15:guide>
        <p15:guide id="6" orient="horz" pos="272">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2.jpg"/><Relationship Id="rId4" Type="http://schemas.openxmlformats.org/officeDocument/2006/relationships/hyperlink" Target="mailto:al4215@columbia.edu" TargetMode="External"/><Relationship Id="rId9" Type="http://schemas.openxmlformats.org/officeDocument/2006/relationships/hyperlink" Target="mailto:mx2257@columbia.edu" TargetMode="External"/><Relationship Id="rId5" Type="http://schemas.openxmlformats.org/officeDocument/2006/relationships/image" Target="../media/image17.jpg"/><Relationship Id="rId6" Type="http://schemas.openxmlformats.org/officeDocument/2006/relationships/image" Target="../media/image20.jpg"/><Relationship Id="rId7" Type="http://schemas.openxmlformats.org/officeDocument/2006/relationships/image" Target="../media/image22.jpg"/><Relationship Id="rId8" Type="http://schemas.openxmlformats.org/officeDocument/2006/relationships/image" Target="../media/image9.jpg"/><Relationship Id="rId11" Type="http://schemas.openxmlformats.org/officeDocument/2006/relationships/hyperlink" Target="mailto:rt2822@columbia.edu" TargetMode="External"/><Relationship Id="rId10" Type="http://schemas.openxmlformats.org/officeDocument/2006/relationships/hyperlink" Target="mailto:mx2257@columbia.edu" TargetMode="External"/><Relationship Id="rId13" Type="http://schemas.openxmlformats.org/officeDocument/2006/relationships/hyperlink" Target="mailto:yz4155@columbia.edu" TargetMode="External"/><Relationship Id="rId12" Type="http://schemas.openxmlformats.org/officeDocument/2006/relationships/hyperlink" Target="mailto:yc4015@columbia.edu"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hyperlink" Target="mailto:asathi@kpmg.com" TargetMode="External"/><Relationship Id="rId4" Type="http://schemas.openxmlformats.org/officeDocument/2006/relationships/hyperlink" Target="mailto:mzee@kpmg.com" TargetMode="External"/><Relationship Id="rId9" Type="http://schemas.openxmlformats.org/officeDocument/2006/relationships/hyperlink" Target="mailto:jaheath@kpmg.com" TargetMode="External"/><Relationship Id="rId5" Type="http://schemas.openxmlformats.org/officeDocument/2006/relationships/hyperlink" Target="mailto:jeffreylee4@kpmg.com" TargetMode="External"/><Relationship Id="rId6" Type="http://schemas.openxmlformats.org/officeDocument/2006/relationships/image" Target="../media/image18.jpg"/><Relationship Id="rId7" Type="http://schemas.openxmlformats.org/officeDocument/2006/relationships/image" Target="../media/image21.png"/><Relationship Id="rId8" Type="http://schemas.openxmlformats.org/officeDocument/2006/relationships/image" Target="../media/image15.jpg"/><Relationship Id="rId10" Type="http://schemas.openxmlformats.org/officeDocument/2006/relationships/image" Target="../media/image16.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33.jpg"/><Relationship Id="rId4" Type="http://schemas.openxmlformats.org/officeDocument/2006/relationships/image" Target="../media/image19.jpg"/><Relationship Id="rId5" Type="http://schemas.openxmlformats.org/officeDocument/2006/relationships/image" Target="../media/image23.jpg"/><Relationship Id="rId6" Type="http://schemas.openxmlformats.org/officeDocument/2006/relationships/hyperlink" Target="mailto:sydneyson@kpmg.com" TargetMode="External"/><Relationship Id="rId7" Type="http://schemas.openxmlformats.org/officeDocument/2006/relationships/hyperlink" Target="mailto:sydneyson@kpmg.com" TargetMode="External"/><Relationship Id="rId8" Type="http://schemas.openxmlformats.org/officeDocument/2006/relationships/hyperlink" Target="mailto:luguccioni@kpmg.com"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24.jpg"/><Relationship Id="rId4" Type="http://schemas.openxmlformats.org/officeDocument/2006/relationships/image" Target="../media/image30.png"/><Relationship Id="rId9" Type="http://schemas.openxmlformats.org/officeDocument/2006/relationships/image" Target="../media/image26.png"/><Relationship Id="rId5" Type="http://schemas.openxmlformats.org/officeDocument/2006/relationships/image" Target="../media/image25.png"/><Relationship Id="rId6" Type="http://schemas.openxmlformats.org/officeDocument/2006/relationships/image" Target="../media/image34.png"/><Relationship Id="rId7" Type="http://schemas.openxmlformats.org/officeDocument/2006/relationships/image" Target="../media/image27.png"/><Relationship Id="rId8" Type="http://schemas.openxmlformats.org/officeDocument/2006/relationships/image" Target="../media/image28.png"/><Relationship Id="rId11" Type="http://schemas.openxmlformats.org/officeDocument/2006/relationships/image" Target="../media/image29.png"/><Relationship Id="rId10" Type="http://schemas.openxmlformats.org/officeDocument/2006/relationships/image" Target="../media/image31.png"/><Relationship Id="rId12" Type="http://schemas.openxmlformats.org/officeDocument/2006/relationships/image" Target="../media/image3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30.png"/><Relationship Id="rId4" Type="http://schemas.openxmlformats.org/officeDocument/2006/relationships/image" Target="../media/image25.png"/><Relationship Id="rId9" Type="http://schemas.openxmlformats.org/officeDocument/2006/relationships/image" Target="../media/image41.png"/><Relationship Id="rId5" Type="http://schemas.openxmlformats.org/officeDocument/2006/relationships/image" Target="../media/image38.png"/><Relationship Id="rId6" Type="http://schemas.openxmlformats.org/officeDocument/2006/relationships/image" Target="../media/image35.png"/><Relationship Id="rId7" Type="http://schemas.openxmlformats.org/officeDocument/2006/relationships/image" Target="../media/image29.png"/><Relationship Id="rId8" Type="http://schemas.openxmlformats.org/officeDocument/2006/relationships/image" Target="../media/image37.png"/><Relationship Id="rId10" Type="http://schemas.openxmlformats.org/officeDocument/2006/relationships/image" Target="../media/image24.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4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1"/>
          <p:cNvSpPr txBox="1"/>
          <p:nvPr/>
        </p:nvSpPr>
        <p:spPr>
          <a:xfrm>
            <a:off x="954597" y="1999282"/>
            <a:ext cx="4444717" cy="1641475"/>
          </a:xfrm>
          <a:prstGeom prst="rect">
            <a:avLst/>
          </a:prstGeom>
          <a:noFill/>
          <a:ln>
            <a:noFill/>
          </a:ln>
        </p:spPr>
        <p:txBody>
          <a:bodyPr anchorCtr="0" anchor="t" bIns="0" lIns="0" spcFirstLastPara="1" rIns="0" wrap="square" tIns="0">
            <a:spAutoFit/>
          </a:bodyPr>
          <a:lstStyle/>
          <a:p>
            <a:pPr indent="0" lvl="0" marL="16510" marR="0" rtl="0" algn="l">
              <a:lnSpc>
                <a:spcPct val="100000"/>
              </a:lnSpc>
              <a:spcBef>
                <a:spcPts val="0"/>
              </a:spcBef>
              <a:spcAft>
                <a:spcPts val="0"/>
              </a:spcAft>
              <a:buClr>
                <a:srgbClr val="FFFFFF"/>
              </a:buClr>
              <a:buSzPts val="8000"/>
              <a:buFont typeface="Arial"/>
              <a:buNone/>
            </a:pPr>
            <a:r>
              <a:rPr baseline="30000" lang="en-US" sz="8000">
                <a:solidFill>
                  <a:srgbClr val="FFFFFF"/>
                </a:solidFill>
                <a:latin typeface="Arial"/>
                <a:ea typeface="Arial"/>
                <a:cs typeface="Arial"/>
                <a:sym typeface="Arial"/>
              </a:rPr>
              <a:t>DSI Capstone</a:t>
            </a:r>
            <a:br>
              <a:rPr baseline="30000" lang="en-US" sz="8000">
                <a:solidFill>
                  <a:srgbClr val="FFFFFF"/>
                </a:solidFill>
                <a:latin typeface="Arial"/>
                <a:ea typeface="Arial"/>
                <a:cs typeface="Arial"/>
                <a:sym typeface="Arial"/>
              </a:rPr>
            </a:br>
            <a:r>
              <a:rPr baseline="30000" lang="en-US" sz="8000">
                <a:solidFill>
                  <a:srgbClr val="FFFFFF"/>
                </a:solidFill>
                <a:latin typeface="Arial"/>
                <a:ea typeface="Arial"/>
                <a:cs typeface="Arial"/>
                <a:sym typeface="Arial"/>
              </a:rPr>
              <a:t>Kick Off</a:t>
            </a:r>
            <a:endParaRPr/>
          </a:p>
        </p:txBody>
      </p:sp>
      <p:sp>
        <p:nvSpPr>
          <p:cNvPr id="195" name="Google Shape;195;p1"/>
          <p:cNvSpPr txBox="1"/>
          <p:nvPr>
            <p:ph idx="1" type="body"/>
          </p:nvPr>
        </p:nvSpPr>
        <p:spPr>
          <a:xfrm>
            <a:off x="998460" y="3824752"/>
            <a:ext cx="6541518" cy="1538883"/>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lt1"/>
              </a:buClr>
              <a:buSzPts val="1600"/>
              <a:buFont typeface="Arial"/>
              <a:buNone/>
            </a:pPr>
            <a:r>
              <a:rPr lang="en-US" sz="1600"/>
              <a:t>Kick off</a:t>
            </a:r>
            <a:endParaRPr/>
          </a:p>
          <a:p>
            <a:pPr indent="0" lvl="0" marL="0" rtl="0" algn="l">
              <a:lnSpc>
                <a:spcPct val="100000"/>
              </a:lnSpc>
              <a:spcBef>
                <a:spcPts val="600"/>
              </a:spcBef>
              <a:spcAft>
                <a:spcPts val="0"/>
              </a:spcAft>
              <a:buClr>
                <a:schemeClr val="lt1"/>
              </a:buClr>
              <a:buSzPts val="1600"/>
              <a:buFont typeface="Arial"/>
              <a:buNone/>
            </a:pPr>
            <a:r>
              <a:t/>
            </a:r>
            <a:endParaRPr sz="1600"/>
          </a:p>
          <a:p>
            <a:pPr indent="0" lvl="0" marL="0" rtl="0" algn="l">
              <a:lnSpc>
                <a:spcPct val="100000"/>
              </a:lnSpc>
              <a:spcBef>
                <a:spcPts val="600"/>
              </a:spcBef>
              <a:spcAft>
                <a:spcPts val="0"/>
              </a:spcAft>
              <a:buClr>
                <a:schemeClr val="lt1"/>
              </a:buClr>
              <a:buSzPts val="1600"/>
              <a:buFont typeface="Arial"/>
              <a:buNone/>
            </a:pPr>
            <a:r>
              <a:t/>
            </a:r>
            <a:endParaRPr sz="1600"/>
          </a:p>
          <a:p>
            <a:pPr indent="0" lvl="0" marL="0" rtl="0" algn="l">
              <a:lnSpc>
                <a:spcPct val="100000"/>
              </a:lnSpc>
              <a:spcBef>
                <a:spcPts val="600"/>
              </a:spcBef>
              <a:spcAft>
                <a:spcPts val="0"/>
              </a:spcAft>
              <a:buClr>
                <a:schemeClr val="lt1"/>
              </a:buClr>
              <a:buSzPts val="1600"/>
              <a:buFont typeface="Arial"/>
              <a:buNone/>
            </a:pPr>
            <a:r>
              <a:t/>
            </a:r>
            <a:endParaRPr sz="1600"/>
          </a:p>
        </p:txBody>
      </p:sp>
      <p:sp>
        <p:nvSpPr>
          <p:cNvPr id="196" name="Google Shape;196;p1"/>
          <p:cNvSpPr txBox="1"/>
          <p:nvPr/>
        </p:nvSpPr>
        <p:spPr>
          <a:xfrm>
            <a:off x="874698" y="4412655"/>
            <a:ext cx="1889125" cy="487363"/>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SzPts val="1500"/>
              <a:buFont typeface="Arial"/>
              <a:buNone/>
            </a:pPr>
            <a:r>
              <a:rPr b="0" lang="en-US" sz="1500">
                <a:solidFill>
                  <a:schemeClr val="lt1"/>
                </a:solidFill>
                <a:latin typeface="Arial"/>
                <a:ea typeface="Arial"/>
                <a:cs typeface="Arial"/>
                <a:sym typeface="Arial"/>
              </a:rPr>
              <a:t>Sept 23, 2022</a:t>
            </a:r>
            <a:endParaRPr/>
          </a:p>
        </p:txBody>
      </p:sp>
      <p:sp>
        <p:nvSpPr>
          <p:cNvPr id="197" name="Google Shape;197;p1"/>
          <p:cNvSpPr txBox="1"/>
          <p:nvPr/>
        </p:nvSpPr>
        <p:spPr>
          <a:xfrm>
            <a:off x="13382368" y="654908"/>
            <a:ext cx="0" cy="0"/>
          </a:xfrm>
          <a:prstGeom prst="rect">
            <a:avLst/>
          </a:prstGeom>
          <a:noFill/>
          <a:ln>
            <a:noFill/>
          </a:ln>
        </p:spPr>
        <p:txBody>
          <a:bodyPr anchorCtr="0" anchor="t" bIns="54600" lIns="54600" spcFirstLastPara="1" rIns="54600" wrap="square" tIns="54600">
            <a:noAutofit/>
          </a:bodyPr>
          <a:lstStyle/>
          <a:p>
            <a:pPr indent="0" lvl="0" marL="0" marR="0" rtl="0" algn="l">
              <a:spcBef>
                <a:spcPts val="0"/>
              </a:spcBef>
              <a:spcAft>
                <a:spcPts val="0"/>
              </a:spcAft>
              <a:buNone/>
            </a:pPr>
            <a:r>
              <a:t/>
            </a:r>
            <a:endParaRPr sz="1500">
              <a:solidFill>
                <a:schemeClr val="dk1"/>
              </a:solidFill>
              <a:latin typeface="Arial"/>
              <a:ea typeface="Arial"/>
              <a:cs typeface="Arial"/>
              <a:sym typeface="Arial"/>
            </a:endParaRPr>
          </a:p>
        </p:txBody>
      </p:sp>
      <p:sp>
        <p:nvSpPr>
          <p:cNvPr id="198" name="Google Shape;198;p1"/>
          <p:cNvSpPr txBox="1"/>
          <p:nvPr/>
        </p:nvSpPr>
        <p:spPr>
          <a:xfrm>
            <a:off x="13703643" y="2051222"/>
            <a:ext cx="0" cy="0"/>
          </a:xfrm>
          <a:prstGeom prst="rect">
            <a:avLst/>
          </a:prstGeom>
          <a:noFill/>
          <a:ln>
            <a:noFill/>
          </a:ln>
        </p:spPr>
        <p:txBody>
          <a:bodyPr anchorCtr="0" anchor="t" bIns="54600" lIns="54600" spcFirstLastPara="1" rIns="54600" wrap="square" tIns="54600">
            <a:noAutofit/>
          </a:bodyPr>
          <a:lstStyle/>
          <a:p>
            <a:pPr indent="0" lvl="0" marL="0" marR="0" rtl="0" algn="l">
              <a:spcBef>
                <a:spcPts val="0"/>
              </a:spcBef>
              <a:spcAft>
                <a:spcPts val="0"/>
              </a:spcAft>
              <a:buNone/>
            </a:pPr>
            <a:r>
              <a:t/>
            </a:r>
            <a:endParaRPr sz="1500">
              <a:solidFill>
                <a:schemeClr val="dk1"/>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10"/>
          <p:cNvSpPr txBox="1"/>
          <p:nvPr>
            <p:ph idx="1" type="body"/>
          </p:nvPr>
        </p:nvSpPr>
        <p:spPr>
          <a:xfrm>
            <a:off x="723899" y="1155599"/>
            <a:ext cx="10475913" cy="4904959"/>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dk2"/>
              </a:buClr>
              <a:buSzPts val="1500"/>
              <a:buFont typeface="Arial"/>
              <a:buNone/>
            </a:pPr>
            <a:r>
              <a:t/>
            </a:r>
            <a:endParaRPr/>
          </a:p>
          <a:p>
            <a:pPr indent="0" lvl="0" marL="0" rtl="0" algn="l">
              <a:lnSpc>
                <a:spcPct val="100000"/>
              </a:lnSpc>
              <a:spcBef>
                <a:spcPts val="600"/>
              </a:spcBef>
              <a:spcAft>
                <a:spcPts val="0"/>
              </a:spcAft>
              <a:buClr>
                <a:schemeClr val="dk2"/>
              </a:buClr>
              <a:buSzPts val="1500"/>
              <a:buFont typeface="Arial"/>
              <a:buNone/>
            </a:pPr>
            <a:r>
              <a:rPr lang="en-US"/>
              <a:t>If you have any questions, please feel free to let us know!</a:t>
            </a:r>
            <a:endParaRPr/>
          </a:p>
          <a:p>
            <a:pPr indent="0" lvl="0" marL="0" rtl="0" algn="l">
              <a:lnSpc>
                <a:spcPct val="100000"/>
              </a:lnSpc>
              <a:spcBef>
                <a:spcPts val="600"/>
              </a:spcBef>
              <a:spcAft>
                <a:spcPts val="0"/>
              </a:spcAft>
              <a:buClr>
                <a:schemeClr val="dk2"/>
              </a:buClr>
              <a:buSzPts val="1500"/>
              <a:buFont typeface="Arial"/>
              <a:buNone/>
            </a:pPr>
            <a:r>
              <a:t/>
            </a:r>
            <a:endParaRPr/>
          </a:p>
          <a:p>
            <a:pPr indent="-285750" lvl="0" marL="285750" rtl="0" algn="l">
              <a:lnSpc>
                <a:spcPct val="100000"/>
              </a:lnSpc>
              <a:spcBef>
                <a:spcPts val="600"/>
              </a:spcBef>
              <a:spcAft>
                <a:spcPts val="0"/>
              </a:spcAft>
              <a:buClr>
                <a:schemeClr val="dk2"/>
              </a:buClr>
              <a:buSzPts val="1500"/>
              <a:buFont typeface="Arial"/>
              <a:buChar char="•"/>
            </a:pPr>
            <a:r>
              <a:rPr lang="en-US"/>
              <a:t>Weekly calls: </a:t>
            </a:r>
            <a:r>
              <a:rPr lang="en-US">
                <a:highlight>
                  <a:srgbClr val="FFFF00"/>
                </a:highlight>
              </a:rPr>
              <a:t>TBD</a:t>
            </a:r>
            <a:r>
              <a:rPr lang="en-US"/>
              <a:t>. Invitation will be forwarded to students.</a:t>
            </a:r>
            <a:endParaRPr/>
          </a:p>
          <a:p>
            <a:pPr indent="-285750" lvl="0" marL="285750" rtl="0" algn="l">
              <a:lnSpc>
                <a:spcPct val="100000"/>
              </a:lnSpc>
              <a:spcBef>
                <a:spcPts val="600"/>
              </a:spcBef>
              <a:spcAft>
                <a:spcPts val="0"/>
              </a:spcAft>
              <a:buClr>
                <a:schemeClr val="dk2"/>
              </a:buClr>
              <a:buSzPts val="1500"/>
              <a:buFont typeface="Arial"/>
              <a:buChar char="•"/>
            </a:pPr>
            <a:r>
              <a:rPr lang="en-US"/>
              <a:t>Communication: </a:t>
            </a:r>
            <a:endParaRPr/>
          </a:p>
          <a:p>
            <a:pPr indent="-285749" lvl="2" marL="570150" rtl="0" algn="l">
              <a:lnSpc>
                <a:spcPct val="100000"/>
              </a:lnSpc>
              <a:spcBef>
                <a:spcPts val="600"/>
              </a:spcBef>
              <a:spcAft>
                <a:spcPts val="0"/>
              </a:spcAft>
              <a:buSzPts val="1500"/>
              <a:buFont typeface="Arial"/>
              <a:buChar char="•"/>
            </a:pPr>
            <a:r>
              <a:rPr lang="en-US">
                <a:solidFill>
                  <a:schemeClr val="dk2"/>
                </a:solidFill>
              </a:rPr>
              <a:t>Student main point of contact: Anne Lin (al4215@columbia.edu)</a:t>
            </a:r>
            <a:endParaRPr/>
          </a:p>
          <a:p>
            <a:pPr indent="-285749" lvl="2" marL="570150" rtl="0" algn="l">
              <a:lnSpc>
                <a:spcPct val="100000"/>
              </a:lnSpc>
              <a:spcBef>
                <a:spcPts val="600"/>
              </a:spcBef>
              <a:spcAft>
                <a:spcPts val="0"/>
              </a:spcAft>
              <a:buSzPts val="1500"/>
              <a:buFont typeface="Arial"/>
              <a:buChar char="•"/>
            </a:pPr>
            <a:r>
              <a:rPr lang="en-US">
                <a:solidFill>
                  <a:schemeClr val="dk2"/>
                </a:solidFill>
              </a:rPr>
              <a:t>If you have any questions or other things to discuss, please send email to Chengwei Wang (chengweiwang@kpmg.com)</a:t>
            </a:r>
            <a:endParaRPr/>
          </a:p>
          <a:p>
            <a:pPr indent="-190499" lvl="2" marL="570150" rtl="0" algn="l">
              <a:lnSpc>
                <a:spcPct val="100000"/>
              </a:lnSpc>
              <a:spcBef>
                <a:spcPts val="600"/>
              </a:spcBef>
              <a:spcAft>
                <a:spcPts val="0"/>
              </a:spcAft>
              <a:buSzPts val="1500"/>
              <a:buFont typeface="Arial"/>
              <a:buNone/>
            </a:pPr>
            <a:r>
              <a:t/>
            </a:r>
            <a:endParaRPr>
              <a:solidFill>
                <a:schemeClr val="dk2"/>
              </a:solidFill>
            </a:endParaRPr>
          </a:p>
          <a:p>
            <a:pPr indent="-285750" lvl="1" marL="285750" rtl="0" algn="l">
              <a:lnSpc>
                <a:spcPct val="100000"/>
              </a:lnSpc>
              <a:spcBef>
                <a:spcPts val="600"/>
              </a:spcBef>
              <a:spcAft>
                <a:spcPts val="0"/>
              </a:spcAft>
              <a:buClr>
                <a:schemeClr val="dk2"/>
              </a:buClr>
              <a:buSzPts val="1500"/>
              <a:buFont typeface="Arial"/>
              <a:buChar char="•"/>
            </a:pPr>
            <a:r>
              <a:rPr b="1" lang="en-US"/>
              <a:t>Action items:</a:t>
            </a:r>
            <a:endParaRPr>
              <a:solidFill>
                <a:schemeClr val="dk2"/>
              </a:solidFill>
            </a:endParaRPr>
          </a:p>
          <a:p>
            <a:pPr indent="-285749" lvl="2" marL="570150" rtl="0" algn="l">
              <a:lnSpc>
                <a:spcPct val="100000"/>
              </a:lnSpc>
              <a:spcBef>
                <a:spcPts val="600"/>
              </a:spcBef>
              <a:spcAft>
                <a:spcPts val="0"/>
              </a:spcAft>
              <a:buSzPts val="1500"/>
              <a:buFont typeface="Arial"/>
              <a:buChar char="•"/>
            </a:pPr>
            <a:r>
              <a:rPr lang="en-US">
                <a:solidFill>
                  <a:schemeClr val="dk2"/>
                </a:solidFill>
              </a:rPr>
              <a:t>Review the proposal and </a:t>
            </a:r>
            <a:r>
              <a:rPr lang="en-US" u="sng">
                <a:solidFill>
                  <a:schemeClr val="dk2"/>
                </a:solidFill>
              </a:rPr>
              <a:t>data directory</a:t>
            </a:r>
            <a:endParaRPr/>
          </a:p>
          <a:p>
            <a:pPr indent="-285750" lvl="3" marL="861750" rtl="0" algn="l">
              <a:lnSpc>
                <a:spcPct val="100000"/>
              </a:lnSpc>
              <a:spcBef>
                <a:spcPts val="600"/>
              </a:spcBef>
              <a:spcAft>
                <a:spcPts val="0"/>
              </a:spcAft>
              <a:buSzPts val="1500"/>
              <a:buFont typeface="Arial"/>
              <a:buChar char="•"/>
            </a:pPr>
            <a:r>
              <a:rPr b="1" lang="en-US">
                <a:solidFill>
                  <a:schemeClr val="dk2"/>
                </a:solidFill>
              </a:rPr>
              <a:t>Form a clear and focused research question </a:t>
            </a:r>
            <a:endParaRPr/>
          </a:p>
          <a:p>
            <a:pPr indent="-285750" lvl="3" marL="861750" rtl="0" algn="l">
              <a:lnSpc>
                <a:spcPct val="100000"/>
              </a:lnSpc>
              <a:spcBef>
                <a:spcPts val="600"/>
              </a:spcBef>
              <a:spcAft>
                <a:spcPts val="0"/>
              </a:spcAft>
              <a:buSzPts val="1500"/>
              <a:buFont typeface="Arial"/>
              <a:buChar char="•"/>
            </a:pPr>
            <a:r>
              <a:rPr lang="en-US">
                <a:solidFill>
                  <a:schemeClr val="dk2"/>
                </a:solidFill>
              </a:rPr>
              <a:t>Select one state to develop solution on</a:t>
            </a:r>
            <a:endParaRPr/>
          </a:p>
          <a:p>
            <a:pPr indent="-285749" lvl="2" marL="570150" rtl="0" algn="l">
              <a:lnSpc>
                <a:spcPct val="100000"/>
              </a:lnSpc>
              <a:spcBef>
                <a:spcPts val="600"/>
              </a:spcBef>
              <a:spcAft>
                <a:spcPts val="0"/>
              </a:spcAft>
              <a:buSzPts val="1500"/>
              <a:buFont typeface="Arial"/>
              <a:buChar char="•"/>
            </a:pPr>
            <a:r>
              <a:rPr lang="en-US">
                <a:solidFill>
                  <a:schemeClr val="dk2"/>
                </a:solidFill>
              </a:rPr>
              <a:t>Go over timeline, discuss on action items</a:t>
            </a:r>
            <a:endParaRPr/>
          </a:p>
          <a:p>
            <a:pPr indent="-285749" lvl="2" marL="570150" rtl="0" algn="l">
              <a:lnSpc>
                <a:spcPct val="100000"/>
              </a:lnSpc>
              <a:spcBef>
                <a:spcPts val="600"/>
              </a:spcBef>
              <a:spcAft>
                <a:spcPts val="0"/>
              </a:spcAft>
              <a:buSzPts val="1500"/>
              <a:buFont typeface="Arial"/>
              <a:buChar char="•"/>
            </a:pPr>
            <a:r>
              <a:rPr lang="en-US">
                <a:solidFill>
                  <a:schemeClr val="dk2"/>
                </a:solidFill>
              </a:rPr>
              <a:t>If you have questions prior to next meeting, email Chengwei</a:t>
            </a:r>
            <a:endParaRPr>
              <a:solidFill>
                <a:schemeClr val="dk2"/>
              </a:solidFill>
            </a:endParaRPr>
          </a:p>
        </p:txBody>
      </p:sp>
      <p:sp>
        <p:nvSpPr>
          <p:cNvPr id="340" name="Google Shape;340;p10"/>
          <p:cNvSpPr txBox="1"/>
          <p:nvPr>
            <p:ph type="title"/>
          </p:nvPr>
        </p:nvSpPr>
        <p:spPr>
          <a:xfrm>
            <a:off x="723900" y="582930"/>
            <a:ext cx="10195200" cy="5334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chemeClr val="dk2"/>
              </a:buClr>
              <a:buSzPts val="3200"/>
              <a:buFont typeface="Arial"/>
              <a:buNone/>
            </a:pPr>
            <a:r>
              <a:rPr lang="en-US"/>
              <a:t>Q&amp;A</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11"/>
          <p:cNvSpPr txBox="1"/>
          <p:nvPr>
            <p:ph type="ctrTitle"/>
          </p:nvPr>
        </p:nvSpPr>
        <p:spPr>
          <a:xfrm>
            <a:off x="2424363" y="1360483"/>
            <a:ext cx="8489950" cy="3510000"/>
          </a:xfrm>
          <a:prstGeom prst="rect">
            <a:avLst/>
          </a:prstGeom>
          <a:noFill/>
          <a:ln>
            <a:noFill/>
          </a:ln>
        </p:spPr>
        <p:txBody>
          <a:bodyPr anchorCtr="0" anchor="t" bIns="0" lIns="0" spcFirstLastPara="1" rIns="0" wrap="square" tIns="0">
            <a:noAutofit/>
          </a:bodyPr>
          <a:lstStyle/>
          <a:p>
            <a:pPr indent="0" lvl="0" marL="0" rtl="0" algn="l">
              <a:lnSpc>
                <a:spcPct val="85000"/>
              </a:lnSpc>
              <a:spcBef>
                <a:spcPts val="0"/>
              </a:spcBef>
              <a:spcAft>
                <a:spcPts val="0"/>
              </a:spcAft>
              <a:buClr>
                <a:schemeClr val="lt1"/>
              </a:buClr>
              <a:buSzPts val="6000"/>
              <a:buFont typeface="Arial"/>
              <a:buNone/>
            </a:pPr>
            <a:r>
              <a:rPr lang="en-US"/>
              <a:t>Appendix</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12"/>
          <p:cNvSpPr txBox="1"/>
          <p:nvPr>
            <p:ph idx="1" type="body"/>
          </p:nvPr>
        </p:nvSpPr>
        <p:spPr>
          <a:xfrm>
            <a:off x="2729163" y="4642764"/>
            <a:ext cx="7851751" cy="398273"/>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rgbClr val="A5A5A5"/>
              </a:buClr>
              <a:buSzPts val="1100"/>
              <a:buFont typeface="Arial"/>
              <a:buNone/>
            </a:pPr>
            <a:r>
              <a:rPr lang="en-US"/>
              <a:t>© 2020 KPMG LLP, a Delaware limited liability partnership and the U.S. member firm of the KPMG network of independent member firms affiliated with KPMG International Cooperative (“KPMG International”), a Swiss entity. All rights reserved. NDP112843</a:t>
            </a:r>
            <a:endParaRPr/>
          </a:p>
        </p:txBody>
      </p:sp>
      <p:sp>
        <p:nvSpPr>
          <p:cNvPr id="352" name="Google Shape;352;p12"/>
          <p:cNvSpPr txBox="1"/>
          <p:nvPr>
            <p:ph idx="2" type="body"/>
          </p:nvPr>
        </p:nvSpPr>
        <p:spPr>
          <a:xfrm>
            <a:off x="2729163" y="5107252"/>
            <a:ext cx="7851751" cy="169277"/>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rgbClr val="A5A5A5"/>
              </a:buClr>
              <a:buSzPts val="1100"/>
              <a:buFont typeface="Arial"/>
              <a:buNone/>
            </a:pPr>
            <a:br>
              <a:rPr lang="en-US"/>
            </a:br>
            <a:r>
              <a:rPr lang="en-US"/>
              <a:t>The KPMG name and logo are registered trademarks or trademarks of KPMG International.</a:t>
            </a:r>
            <a:endParaRPr/>
          </a:p>
        </p:txBody>
      </p:sp>
      <p:sp>
        <p:nvSpPr>
          <p:cNvPr id="353" name="Google Shape;353;p12"/>
          <p:cNvSpPr txBox="1"/>
          <p:nvPr>
            <p:ph idx="3" type="body"/>
          </p:nvPr>
        </p:nvSpPr>
        <p:spPr>
          <a:xfrm>
            <a:off x="2729163" y="3831757"/>
            <a:ext cx="7851751" cy="645053"/>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rgbClr val="A5A5A5"/>
              </a:buClr>
              <a:buSzPts val="1100"/>
              <a:buFont typeface="Arial"/>
              <a:buNone/>
            </a:pPr>
            <a:r>
              <a:rPr lang="en-US"/>
              <a:t>The information contained herein is of a general nature and is not intended to address the circumstances of any particular individual or entity. Although we endeavor to provide accurate and timely information, there can be no guarantee that such information is accurate as of the date it is received or that it will continue to be accurate in the future. No one should act upon such information without appropriate professional advice after a thorough examination of the particular situation.</a:t>
            </a:r>
            <a:endParaRPr/>
          </a:p>
        </p:txBody>
      </p:sp>
      <p:sp>
        <p:nvSpPr>
          <p:cNvPr id="354" name="Google Shape;354;p12"/>
          <p:cNvSpPr txBox="1"/>
          <p:nvPr>
            <p:ph idx="4" type="body"/>
          </p:nvPr>
        </p:nvSpPr>
        <p:spPr>
          <a:xfrm>
            <a:off x="2729163" y="3480007"/>
            <a:ext cx="2411738" cy="119064"/>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dk2"/>
              </a:buClr>
              <a:buSzPts val="1200"/>
              <a:buFont typeface="Arial"/>
              <a:buNone/>
            </a:pPr>
            <a:r>
              <a:rPr lang="en-US"/>
              <a:t>kpmg.com/socialmedia</a:t>
            </a:r>
            <a:endParaRPr/>
          </a:p>
        </p:txBody>
      </p:sp>
      <p:sp>
        <p:nvSpPr>
          <p:cNvPr id="355" name="Google Shape;355;p12"/>
          <p:cNvSpPr/>
          <p:nvPr/>
        </p:nvSpPr>
        <p:spPr>
          <a:xfrm>
            <a:off x="2587669" y="1788014"/>
            <a:ext cx="4892288"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rgbClr val="00338D"/>
                </a:solidFill>
                <a:latin typeface="Arial"/>
                <a:ea typeface="Arial"/>
                <a:cs typeface="Arial"/>
                <a:sym typeface="Arial"/>
              </a:rPr>
              <a:t>Some or all of the services described herein may not be permissible for KPMG audit clients and their affiliates or related entities.</a:t>
            </a:r>
            <a:endParaRPr sz="1200">
              <a:solidFill>
                <a:schemeClr val="dk1"/>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2"/>
          <p:cNvSpPr txBox="1"/>
          <p:nvPr>
            <p:ph type="title"/>
          </p:nvPr>
        </p:nvSpPr>
        <p:spPr>
          <a:xfrm>
            <a:off x="998400" y="595086"/>
            <a:ext cx="10195200" cy="5334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chemeClr val="dk2"/>
              </a:buClr>
              <a:buSzPts val="3200"/>
              <a:buFont typeface="Arial"/>
              <a:buNone/>
            </a:pPr>
            <a:r>
              <a:rPr lang="en-US"/>
              <a:t>Overview</a:t>
            </a:r>
            <a:endParaRPr/>
          </a:p>
        </p:txBody>
      </p:sp>
      <p:grpSp>
        <p:nvGrpSpPr>
          <p:cNvPr id="204" name="Google Shape;204;p2"/>
          <p:cNvGrpSpPr/>
          <p:nvPr/>
        </p:nvGrpSpPr>
        <p:grpSpPr>
          <a:xfrm>
            <a:off x="1431437" y="1589477"/>
            <a:ext cx="8395425" cy="3862347"/>
            <a:chOff x="1799737" y="707"/>
            <a:chExt cx="8395425" cy="3862347"/>
          </a:xfrm>
        </p:grpSpPr>
        <p:sp>
          <p:nvSpPr>
            <p:cNvPr id="205" name="Google Shape;205;p2"/>
            <p:cNvSpPr/>
            <p:nvPr/>
          </p:nvSpPr>
          <p:spPr>
            <a:xfrm rot="10800000">
              <a:off x="2242880" y="12140"/>
              <a:ext cx="7952282" cy="813125"/>
            </a:xfrm>
            <a:prstGeom prst="homePlate">
              <a:avLst>
                <a:gd fmla="val 50000" name="adj"/>
              </a:avLst>
            </a:prstGeom>
            <a:solidFill>
              <a:schemeClr val="dk2"/>
            </a:solidFill>
            <a:ln cap="flat" cmpd="sng" w="12700">
              <a:solidFill>
                <a:schemeClr val="lt2"/>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2"/>
            <p:cNvSpPr txBox="1"/>
            <p:nvPr/>
          </p:nvSpPr>
          <p:spPr>
            <a:xfrm>
              <a:off x="2446161" y="12140"/>
              <a:ext cx="7749001" cy="813125"/>
            </a:xfrm>
            <a:prstGeom prst="rect">
              <a:avLst/>
            </a:prstGeom>
            <a:noFill/>
            <a:ln>
              <a:noFill/>
            </a:ln>
          </p:spPr>
          <p:txBody>
            <a:bodyPr anchorCtr="0" anchor="ctr" bIns="91425" lIns="358550" spcFirstLastPara="1" rIns="170675" wrap="square" tIns="91425">
              <a:noAutofit/>
            </a:bodyPr>
            <a:lstStyle/>
            <a:p>
              <a:pPr indent="0" lvl="0" marL="0" marR="0" rtl="0" algn="l">
                <a:lnSpc>
                  <a:spcPct val="90000"/>
                </a:lnSpc>
                <a:spcBef>
                  <a:spcPts val="0"/>
                </a:spcBef>
                <a:spcAft>
                  <a:spcPts val="0"/>
                </a:spcAft>
                <a:buClr>
                  <a:schemeClr val="lt1"/>
                </a:buClr>
                <a:buSzPts val="2400"/>
                <a:buFont typeface="Arial"/>
                <a:buNone/>
              </a:pPr>
              <a:r>
                <a:rPr lang="en-US" sz="2400">
                  <a:solidFill>
                    <a:schemeClr val="lt1"/>
                  </a:solidFill>
                  <a:latin typeface="Arial"/>
                  <a:ea typeface="Arial"/>
                  <a:cs typeface="Arial"/>
                  <a:sym typeface="Arial"/>
                </a:rPr>
                <a:t>Team Introduction</a:t>
              </a:r>
              <a:endParaRPr/>
            </a:p>
          </p:txBody>
        </p:sp>
        <p:sp>
          <p:nvSpPr>
            <p:cNvPr id="207" name="Google Shape;207;p2"/>
            <p:cNvSpPr/>
            <p:nvPr/>
          </p:nvSpPr>
          <p:spPr>
            <a:xfrm>
              <a:off x="1799737" y="707"/>
              <a:ext cx="813125" cy="813125"/>
            </a:xfrm>
            <a:prstGeom prst="ellipse">
              <a:avLst/>
            </a:prstGeom>
            <a:solidFill>
              <a:srgbClr val="B9BDD0"/>
            </a:solidFill>
            <a:ln cap="flat" cmpd="sng" w="12700">
              <a:solidFill>
                <a:schemeClr val="lt2"/>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2"/>
            <p:cNvSpPr/>
            <p:nvPr/>
          </p:nvSpPr>
          <p:spPr>
            <a:xfrm rot="10800000">
              <a:off x="2206300" y="1017114"/>
              <a:ext cx="7952282" cy="813125"/>
            </a:xfrm>
            <a:prstGeom prst="homePlate">
              <a:avLst>
                <a:gd fmla="val 50000" name="adj"/>
              </a:avLst>
            </a:prstGeom>
            <a:solidFill>
              <a:schemeClr val="dk2"/>
            </a:solidFill>
            <a:ln cap="flat" cmpd="sng" w="12700">
              <a:solidFill>
                <a:schemeClr val="lt2"/>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2"/>
            <p:cNvSpPr txBox="1"/>
            <p:nvPr/>
          </p:nvSpPr>
          <p:spPr>
            <a:xfrm>
              <a:off x="2409581" y="1017114"/>
              <a:ext cx="7749001" cy="813125"/>
            </a:xfrm>
            <a:prstGeom prst="rect">
              <a:avLst/>
            </a:prstGeom>
            <a:noFill/>
            <a:ln>
              <a:noFill/>
            </a:ln>
          </p:spPr>
          <p:txBody>
            <a:bodyPr anchorCtr="0" anchor="ctr" bIns="91425" lIns="358550" spcFirstLastPara="1" rIns="170675" wrap="square" tIns="91425">
              <a:noAutofit/>
            </a:bodyPr>
            <a:lstStyle/>
            <a:p>
              <a:pPr indent="0" lvl="0" marL="0" marR="0" rtl="0" algn="l">
                <a:lnSpc>
                  <a:spcPct val="90000"/>
                </a:lnSpc>
                <a:spcBef>
                  <a:spcPts val="0"/>
                </a:spcBef>
                <a:spcAft>
                  <a:spcPts val="0"/>
                </a:spcAft>
                <a:buClr>
                  <a:schemeClr val="lt1"/>
                </a:buClr>
                <a:buSzPts val="2400"/>
                <a:buFont typeface="Arial"/>
                <a:buNone/>
              </a:pPr>
              <a:r>
                <a:rPr lang="en-US" sz="2400">
                  <a:solidFill>
                    <a:schemeClr val="lt1"/>
                  </a:solidFill>
                  <a:latin typeface="Arial"/>
                  <a:ea typeface="Arial"/>
                  <a:cs typeface="Arial"/>
                  <a:sym typeface="Arial"/>
                </a:rPr>
                <a:t>Project</a:t>
              </a:r>
              <a:r>
                <a:rPr lang="en-US" sz="2800">
                  <a:solidFill>
                    <a:schemeClr val="lt1"/>
                  </a:solidFill>
                  <a:latin typeface="Arial"/>
                  <a:ea typeface="Arial"/>
                  <a:cs typeface="Arial"/>
                  <a:sym typeface="Arial"/>
                </a:rPr>
                <a:t> </a:t>
              </a:r>
              <a:r>
                <a:rPr lang="en-US" sz="2400">
                  <a:solidFill>
                    <a:schemeClr val="lt1"/>
                  </a:solidFill>
                  <a:latin typeface="Arial"/>
                  <a:ea typeface="Arial"/>
                  <a:cs typeface="Arial"/>
                  <a:sym typeface="Arial"/>
                </a:rPr>
                <a:t>Overview</a:t>
              </a:r>
              <a:endParaRPr sz="2800">
                <a:solidFill>
                  <a:schemeClr val="lt1"/>
                </a:solidFill>
                <a:latin typeface="Arial"/>
                <a:ea typeface="Arial"/>
                <a:cs typeface="Arial"/>
                <a:sym typeface="Arial"/>
              </a:endParaRPr>
            </a:p>
          </p:txBody>
        </p:sp>
        <p:sp>
          <p:nvSpPr>
            <p:cNvPr id="210" name="Google Shape;210;p2"/>
            <p:cNvSpPr/>
            <p:nvPr/>
          </p:nvSpPr>
          <p:spPr>
            <a:xfrm>
              <a:off x="1799737" y="1017114"/>
              <a:ext cx="813125" cy="813125"/>
            </a:xfrm>
            <a:prstGeom prst="ellipse">
              <a:avLst/>
            </a:prstGeom>
            <a:solidFill>
              <a:srgbClr val="B9BDD0"/>
            </a:solidFill>
            <a:ln cap="flat" cmpd="sng" w="12700">
              <a:solidFill>
                <a:schemeClr val="lt2"/>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2"/>
            <p:cNvSpPr/>
            <p:nvPr/>
          </p:nvSpPr>
          <p:spPr>
            <a:xfrm rot="10800000">
              <a:off x="2206300" y="2033522"/>
              <a:ext cx="7952282" cy="813125"/>
            </a:xfrm>
            <a:prstGeom prst="homePlate">
              <a:avLst>
                <a:gd fmla="val 50000" name="adj"/>
              </a:avLst>
            </a:prstGeom>
            <a:solidFill>
              <a:schemeClr val="dk2"/>
            </a:solidFill>
            <a:ln cap="flat" cmpd="sng" w="12700">
              <a:solidFill>
                <a:schemeClr val="lt2"/>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2"/>
            <p:cNvSpPr txBox="1"/>
            <p:nvPr/>
          </p:nvSpPr>
          <p:spPr>
            <a:xfrm>
              <a:off x="2409581" y="2033522"/>
              <a:ext cx="7749001" cy="813125"/>
            </a:xfrm>
            <a:prstGeom prst="rect">
              <a:avLst/>
            </a:prstGeom>
            <a:noFill/>
            <a:ln>
              <a:noFill/>
            </a:ln>
          </p:spPr>
          <p:txBody>
            <a:bodyPr anchorCtr="0" anchor="ctr" bIns="91425" lIns="358550" spcFirstLastPara="1" rIns="170675" wrap="square" tIns="91425">
              <a:noAutofit/>
            </a:bodyPr>
            <a:lstStyle/>
            <a:p>
              <a:pPr indent="0" lvl="0" marL="0" marR="0" rtl="0" algn="l">
                <a:lnSpc>
                  <a:spcPct val="90000"/>
                </a:lnSpc>
                <a:spcBef>
                  <a:spcPts val="0"/>
                </a:spcBef>
                <a:spcAft>
                  <a:spcPts val="0"/>
                </a:spcAft>
                <a:buClr>
                  <a:schemeClr val="lt1"/>
                </a:buClr>
                <a:buSzPts val="2400"/>
                <a:buFont typeface="Arial"/>
                <a:buNone/>
              </a:pPr>
              <a:r>
                <a:rPr lang="en-US" sz="2400">
                  <a:solidFill>
                    <a:schemeClr val="lt1"/>
                  </a:solidFill>
                  <a:latin typeface="Arial"/>
                  <a:ea typeface="Arial"/>
                  <a:cs typeface="Arial"/>
                  <a:sym typeface="Arial"/>
                </a:rPr>
                <a:t>Timeline and Deliverables</a:t>
              </a:r>
              <a:endParaRPr/>
            </a:p>
          </p:txBody>
        </p:sp>
        <p:sp>
          <p:nvSpPr>
            <p:cNvPr id="213" name="Google Shape;213;p2"/>
            <p:cNvSpPr/>
            <p:nvPr/>
          </p:nvSpPr>
          <p:spPr>
            <a:xfrm>
              <a:off x="1799737" y="2033522"/>
              <a:ext cx="813125" cy="813125"/>
            </a:xfrm>
            <a:prstGeom prst="ellipse">
              <a:avLst/>
            </a:prstGeom>
            <a:solidFill>
              <a:srgbClr val="B9BDD0"/>
            </a:solidFill>
            <a:ln cap="flat" cmpd="sng" w="12700">
              <a:solidFill>
                <a:schemeClr val="lt2"/>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2"/>
            <p:cNvSpPr/>
            <p:nvPr/>
          </p:nvSpPr>
          <p:spPr>
            <a:xfrm rot="10800000">
              <a:off x="2206300" y="3049929"/>
              <a:ext cx="7952282" cy="813125"/>
            </a:xfrm>
            <a:prstGeom prst="homePlate">
              <a:avLst>
                <a:gd fmla="val 50000" name="adj"/>
              </a:avLst>
            </a:prstGeom>
            <a:solidFill>
              <a:schemeClr val="dk2"/>
            </a:solidFill>
            <a:ln cap="flat" cmpd="sng" w="12700">
              <a:solidFill>
                <a:schemeClr val="lt2"/>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2"/>
            <p:cNvSpPr txBox="1"/>
            <p:nvPr/>
          </p:nvSpPr>
          <p:spPr>
            <a:xfrm>
              <a:off x="2409581" y="3049929"/>
              <a:ext cx="7749001" cy="813125"/>
            </a:xfrm>
            <a:prstGeom prst="rect">
              <a:avLst/>
            </a:prstGeom>
            <a:noFill/>
            <a:ln>
              <a:noFill/>
            </a:ln>
          </p:spPr>
          <p:txBody>
            <a:bodyPr anchorCtr="0" anchor="ctr" bIns="91425" lIns="358550" spcFirstLastPara="1" rIns="170675" wrap="square" tIns="91425">
              <a:noAutofit/>
            </a:bodyPr>
            <a:lstStyle/>
            <a:p>
              <a:pPr indent="0" lvl="0" marL="0" marR="0" rtl="0" algn="l">
                <a:lnSpc>
                  <a:spcPct val="90000"/>
                </a:lnSpc>
                <a:spcBef>
                  <a:spcPts val="0"/>
                </a:spcBef>
                <a:spcAft>
                  <a:spcPts val="0"/>
                </a:spcAft>
                <a:buClr>
                  <a:schemeClr val="lt1"/>
                </a:buClr>
                <a:buSzPts val="2400"/>
                <a:buFont typeface="Arial"/>
                <a:buNone/>
              </a:pPr>
              <a:r>
                <a:rPr lang="en-US" sz="2400">
                  <a:solidFill>
                    <a:schemeClr val="lt1"/>
                  </a:solidFill>
                  <a:latin typeface="Arial"/>
                  <a:ea typeface="Arial"/>
                  <a:cs typeface="Arial"/>
                  <a:sym typeface="Arial"/>
                </a:rPr>
                <a:t>Q&amp;A</a:t>
              </a:r>
              <a:endParaRPr/>
            </a:p>
          </p:txBody>
        </p:sp>
        <p:sp>
          <p:nvSpPr>
            <p:cNvPr id="216" name="Google Shape;216;p2"/>
            <p:cNvSpPr/>
            <p:nvPr/>
          </p:nvSpPr>
          <p:spPr>
            <a:xfrm>
              <a:off x="1799737" y="3049929"/>
              <a:ext cx="813125" cy="813125"/>
            </a:xfrm>
            <a:prstGeom prst="ellipse">
              <a:avLst/>
            </a:prstGeom>
            <a:solidFill>
              <a:srgbClr val="B9BDD0"/>
            </a:solidFill>
            <a:ln cap="flat" cmpd="sng" w="12700">
              <a:solidFill>
                <a:schemeClr val="lt2"/>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3"/>
          <p:cNvSpPr txBox="1"/>
          <p:nvPr>
            <p:ph type="title"/>
          </p:nvPr>
        </p:nvSpPr>
        <p:spPr>
          <a:xfrm>
            <a:off x="998400" y="589768"/>
            <a:ext cx="10195200" cy="5334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chemeClr val="dk2"/>
              </a:buClr>
              <a:buSzPts val="3200"/>
              <a:buFont typeface="Arial"/>
              <a:buNone/>
            </a:pPr>
            <a:r>
              <a:rPr lang="en-US"/>
              <a:t>Students Team</a:t>
            </a:r>
            <a:endParaRPr/>
          </a:p>
        </p:txBody>
      </p:sp>
      <p:pic>
        <p:nvPicPr>
          <p:cNvPr id="222" name="Google Shape;222;p3"/>
          <p:cNvPicPr preferRelativeResize="0"/>
          <p:nvPr/>
        </p:nvPicPr>
        <p:blipFill rotWithShape="1">
          <a:blip r:embed="rId3">
            <a:alphaModFix/>
          </a:blip>
          <a:srcRect b="0" l="0" r="0" t="0"/>
          <a:stretch/>
        </p:blipFill>
        <p:spPr>
          <a:xfrm>
            <a:off x="473597" y="1871289"/>
            <a:ext cx="1802689" cy="1802689"/>
          </a:xfrm>
          <a:prstGeom prst="rect">
            <a:avLst/>
          </a:prstGeom>
          <a:noFill/>
          <a:ln>
            <a:noFill/>
          </a:ln>
        </p:spPr>
      </p:pic>
      <p:sp>
        <p:nvSpPr>
          <p:cNvPr id="223" name="Google Shape;223;p3"/>
          <p:cNvSpPr txBox="1"/>
          <p:nvPr/>
        </p:nvSpPr>
        <p:spPr>
          <a:xfrm>
            <a:off x="0" y="4031762"/>
            <a:ext cx="2780914" cy="1969770"/>
          </a:xfrm>
          <a:prstGeom prst="rect">
            <a:avLst/>
          </a:prstGeom>
          <a:noFill/>
          <a:ln>
            <a:noFill/>
          </a:ln>
        </p:spPr>
        <p:txBody>
          <a:bodyPr anchorCtr="0" anchor="t" bIns="45700" lIns="91425" spcFirstLastPara="1" rIns="91425" wrap="square" tIns="45700">
            <a:spAutoFit/>
          </a:bodyPr>
          <a:lstStyle/>
          <a:p>
            <a:pPr indent="0" lvl="0" marL="457200" marR="0" rtl="0" algn="l">
              <a:spcBef>
                <a:spcPts val="0"/>
              </a:spcBef>
              <a:spcAft>
                <a:spcPts val="0"/>
              </a:spcAft>
              <a:buNone/>
            </a:pPr>
            <a:r>
              <a:rPr b="1" lang="en-US" sz="1600">
                <a:solidFill>
                  <a:schemeClr val="dk2"/>
                </a:solidFill>
                <a:latin typeface="Arial"/>
                <a:ea typeface="Arial"/>
                <a:cs typeface="Arial"/>
                <a:sym typeface="Arial"/>
              </a:rPr>
              <a:t>Anne Lin</a:t>
            </a:r>
            <a:endParaRPr/>
          </a:p>
          <a:p>
            <a:pPr indent="0" lvl="0" marL="457200" marR="0" rtl="0" algn="l">
              <a:spcBef>
                <a:spcPts val="0"/>
              </a:spcBef>
              <a:spcAft>
                <a:spcPts val="0"/>
              </a:spcAft>
              <a:buNone/>
            </a:pPr>
            <a:r>
              <a:rPr lang="en-US" sz="1400">
                <a:solidFill>
                  <a:schemeClr val="dk2"/>
                </a:solidFill>
                <a:latin typeface="Arial"/>
                <a:ea typeface="Arial"/>
                <a:cs typeface="Arial"/>
                <a:sym typeface="Arial"/>
              </a:rPr>
              <a:t>EDA, ML models, Business insights</a:t>
            </a:r>
            <a:endParaRPr/>
          </a:p>
          <a:p>
            <a:pPr indent="0" lvl="0" marL="457200" marR="0" rtl="0" algn="l">
              <a:spcBef>
                <a:spcPts val="0"/>
              </a:spcBef>
              <a:spcAft>
                <a:spcPts val="0"/>
              </a:spcAft>
              <a:buNone/>
            </a:pPr>
            <a:r>
              <a:t/>
            </a:r>
            <a:endParaRPr sz="1400">
              <a:solidFill>
                <a:schemeClr val="dk2"/>
              </a:solidFill>
              <a:latin typeface="Arial"/>
              <a:ea typeface="Arial"/>
              <a:cs typeface="Arial"/>
              <a:sym typeface="Arial"/>
            </a:endParaRPr>
          </a:p>
          <a:p>
            <a:pPr indent="0" lvl="0" marL="457200" marR="0" rtl="0" algn="l">
              <a:spcBef>
                <a:spcPts val="0"/>
              </a:spcBef>
              <a:spcAft>
                <a:spcPts val="0"/>
              </a:spcAft>
              <a:buNone/>
            </a:pPr>
            <a:r>
              <a:rPr lang="en-US" sz="1400" u="sng">
                <a:solidFill>
                  <a:schemeClr val="dk1"/>
                </a:solidFill>
                <a:latin typeface="Arial"/>
                <a:ea typeface="Arial"/>
                <a:cs typeface="Arial"/>
                <a:sym typeface="Arial"/>
                <a:hlinkClick r:id="rId4">
                  <a:extLst>
                    <a:ext uri="{A12FA001-AC4F-418D-AE19-62706E023703}">
                      <ahyp:hlinkClr val="tx"/>
                    </a:ext>
                  </a:extLst>
                </a:hlinkClick>
              </a:rPr>
              <a:t>al4215@columbia.edu</a:t>
            </a:r>
            <a:endParaRPr b="1" sz="1600">
              <a:solidFill>
                <a:schemeClr val="dk2"/>
              </a:solidFill>
              <a:latin typeface="Arial"/>
              <a:ea typeface="Arial"/>
              <a:cs typeface="Arial"/>
              <a:sym typeface="Arial"/>
            </a:endParaRPr>
          </a:p>
          <a:p>
            <a:pPr indent="0" lvl="0" marL="457200" marR="0" rtl="0" algn="l">
              <a:spcBef>
                <a:spcPts val="0"/>
              </a:spcBef>
              <a:spcAft>
                <a:spcPts val="0"/>
              </a:spcAft>
              <a:buNone/>
            </a:pPr>
            <a:r>
              <a:rPr b="1" lang="en-US" sz="1400">
                <a:solidFill>
                  <a:schemeClr val="dk2"/>
                </a:solidFill>
                <a:latin typeface="Arial"/>
                <a:ea typeface="Arial"/>
                <a:cs typeface="Arial"/>
                <a:sym typeface="Arial"/>
              </a:rPr>
              <a:t>Main point of contact</a:t>
            </a:r>
            <a:br>
              <a:rPr lang="en-US" sz="1800">
                <a:solidFill>
                  <a:schemeClr val="dk1"/>
                </a:solidFill>
                <a:latin typeface="Arial"/>
                <a:ea typeface="Arial"/>
                <a:cs typeface="Arial"/>
                <a:sym typeface="Arial"/>
              </a:rPr>
            </a:br>
            <a:br>
              <a:rPr lang="en-US" sz="1800">
                <a:solidFill>
                  <a:schemeClr val="dk1"/>
                </a:solidFill>
                <a:latin typeface="Arial"/>
                <a:ea typeface="Arial"/>
                <a:cs typeface="Arial"/>
                <a:sym typeface="Arial"/>
              </a:rPr>
            </a:br>
            <a:endParaRPr sz="1800">
              <a:solidFill>
                <a:schemeClr val="dk1"/>
              </a:solidFill>
              <a:latin typeface="Arial"/>
              <a:ea typeface="Arial"/>
              <a:cs typeface="Arial"/>
              <a:sym typeface="Arial"/>
            </a:endParaRPr>
          </a:p>
        </p:txBody>
      </p:sp>
      <p:pic>
        <p:nvPicPr>
          <p:cNvPr id="224" name="Google Shape;224;p3"/>
          <p:cNvPicPr preferRelativeResize="0"/>
          <p:nvPr/>
        </p:nvPicPr>
        <p:blipFill rotWithShape="1">
          <a:blip r:embed="rId5">
            <a:alphaModFix/>
          </a:blip>
          <a:srcRect b="0" l="0" r="0" t="0"/>
          <a:stretch/>
        </p:blipFill>
        <p:spPr>
          <a:xfrm>
            <a:off x="2780914" y="1934350"/>
            <a:ext cx="1851253" cy="1715815"/>
          </a:xfrm>
          <a:prstGeom prst="rect">
            <a:avLst/>
          </a:prstGeom>
          <a:noFill/>
          <a:ln>
            <a:noFill/>
          </a:ln>
        </p:spPr>
      </p:pic>
      <p:pic>
        <p:nvPicPr>
          <p:cNvPr id="225" name="Google Shape;225;p3"/>
          <p:cNvPicPr preferRelativeResize="0"/>
          <p:nvPr/>
        </p:nvPicPr>
        <p:blipFill rotWithShape="1">
          <a:blip r:embed="rId6">
            <a:alphaModFix/>
          </a:blip>
          <a:srcRect b="0" l="0" r="0" t="0"/>
          <a:stretch/>
        </p:blipFill>
        <p:spPr>
          <a:xfrm>
            <a:off x="5252524" y="1934350"/>
            <a:ext cx="1686952" cy="1686952"/>
          </a:xfrm>
          <a:prstGeom prst="rect">
            <a:avLst/>
          </a:prstGeom>
          <a:noFill/>
          <a:ln>
            <a:noFill/>
          </a:ln>
        </p:spPr>
      </p:pic>
      <p:pic>
        <p:nvPicPr>
          <p:cNvPr id="226" name="Google Shape;226;p3"/>
          <p:cNvPicPr preferRelativeResize="0"/>
          <p:nvPr/>
        </p:nvPicPr>
        <p:blipFill rotWithShape="1">
          <a:blip r:embed="rId7">
            <a:alphaModFix/>
          </a:blip>
          <a:srcRect b="0" l="8873" r="29143" t="33342"/>
          <a:stretch/>
        </p:blipFill>
        <p:spPr>
          <a:xfrm>
            <a:off x="7559833" y="1934350"/>
            <a:ext cx="1595482" cy="1715815"/>
          </a:xfrm>
          <a:prstGeom prst="rect">
            <a:avLst/>
          </a:prstGeom>
          <a:noFill/>
          <a:ln>
            <a:noFill/>
          </a:ln>
        </p:spPr>
      </p:pic>
      <p:pic>
        <p:nvPicPr>
          <p:cNvPr id="227" name="Google Shape;227;p3"/>
          <p:cNvPicPr preferRelativeResize="0"/>
          <p:nvPr/>
        </p:nvPicPr>
        <p:blipFill rotWithShape="1">
          <a:blip r:embed="rId8">
            <a:alphaModFix/>
          </a:blip>
          <a:srcRect b="0" l="7013" r="0" t="9394"/>
          <a:stretch/>
        </p:blipFill>
        <p:spPr>
          <a:xfrm>
            <a:off x="9775673" y="1934348"/>
            <a:ext cx="1731274" cy="1686953"/>
          </a:xfrm>
          <a:prstGeom prst="rect">
            <a:avLst/>
          </a:prstGeom>
          <a:noFill/>
          <a:ln>
            <a:noFill/>
          </a:ln>
        </p:spPr>
      </p:pic>
      <p:sp>
        <p:nvSpPr>
          <p:cNvPr id="228" name="Google Shape;228;p3"/>
          <p:cNvSpPr txBox="1"/>
          <p:nvPr/>
        </p:nvSpPr>
        <p:spPr>
          <a:xfrm>
            <a:off x="2215366" y="4031762"/>
            <a:ext cx="2529186" cy="1415772"/>
          </a:xfrm>
          <a:prstGeom prst="rect">
            <a:avLst/>
          </a:prstGeom>
          <a:noFill/>
          <a:ln>
            <a:noFill/>
          </a:ln>
        </p:spPr>
        <p:txBody>
          <a:bodyPr anchorCtr="0" anchor="t" bIns="45700" lIns="91425" spcFirstLastPara="1" rIns="91425" wrap="square" tIns="45700">
            <a:spAutoFit/>
          </a:bodyPr>
          <a:lstStyle/>
          <a:p>
            <a:pPr indent="0" lvl="0" marL="457200" marR="0" rtl="0" algn="l">
              <a:spcBef>
                <a:spcPts val="0"/>
              </a:spcBef>
              <a:spcAft>
                <a:spcPts val="0"/>
              </a:spcAft>
              <a:buNone/>
            </a:pPr>
            <a:r>
              <a:rPr b="1" lang="en-US" sz="1600">
                <a:solidFill>
                  <a:schemeClr val="dk2"/>
                </a:solidFill>
                <a:latin typeface="Arial"/>
                <a:ea typeface="Arial"/>
                <a:cs typeface="Arial"/>
                <a:sym typeface="Arial"/>
              </a:rPr>
              <a:t>Mengchen Xu </a:t>
            </a:r>
            <a:endParaRPr/>
          </a:p>
          <a:p>
            <a:pPr indent="0" lvl="0" marL="457200" marR="0" rtl="0" algn="l">
              <a:spcBef>
                <a:spcPts val="0"/>
              </a:spcBef>
              <a:spcAft>
                <a:spcPts val="0"/>
              </a:spcAft>
              <a:buNone/>
            </a:pPr>
            <a:r>
              <a:rPr lang="en-US" sz="1400">
                <a:solidFill>
                  <a:schemeClr val="dk2"/>
                </a:solidFill>
                <a:latin typeface="Arial"/>
                <a:ea typeface="Arial"/>
                <a:cs typeface="Arial"/>
                <a:sym typeface="Arial"/>
              </a:rPr>
              <a:t>Java, C++, ML models, info retrieval</a:t>
            </a:r>
            <a:endParaRPr/>
          </a:p>
          <a:p>
            <a:pPr indent="0" lvl="0" marL="457200" marR="0" rtl="0" algn="l">
              <a:spcBef>
                <a:spcPts val="0"/>
              </a:spcBef>
              <a:spcAft>
                <a:spcPts val="0"/>
              </a:spcAft>
              <a:buNone/>
            </a:pPr>
            <a:r>
              <a:t/>
            </a:r>
            <a:endParaRPr sz="1400" u="sng">
              <a:solidFill>
                <a:schemeClr val="dk2"/>
              </a:solidFill>
              <a:latin typeface="Arial"/>
              <a:ea typeface="Arial"/>
              <a:cs typeface="Arial"/>
              <a:sym typeface="Arial"/>
              <a:hlinkClick r:id="rId9">
                <a:extLst>
                  <a:ext uri="{A12FA001-AC4F-418D-AE19-62706E023703}">
                    <ahyp:hlinkClr val="tx"/>
                  </a:ext>
                </a:extLst>
              </a:hlinkClick>
            </a:endParaRPr>
          </a:p>
          <a:p>
            <a:pPr indent="0" lvl="0" marL="457200" marR="0" rtl="0" algn="l">
              <a:spcBef>
                <a:spcPts val="0"/>
              </a:spcBef>
              <a:spcAft>
                <a:spcPts val="0"/>
              </a:spcAft>
              <a:buNone/>
            </a:pPr>
            <a:r>
              <a:rPr lang="en-US" sz="1400" u="sng">
                <a:solidFill>
                  <a:schemeClr val="dk1"/>
                </a:solidFill>
                <a:latin typeface="Arial"/>
                <a:ea typeface="Arial"/>
                <a:cs typeface="Arial"/>
                <a:sym typeface="Arial"/>
                <a:hlinkClick r:id="rId10">
                  <a:extLst>
                    <a:ext uri="{A12FA001-AC4F-418D-AE19-62706E023703}">
                      <ahyp:hlinkClr val="tx"/>
                    </a:ext>
                  </a:extLst>
                </a:hlinkClick>
              </a:rPr>
              <a:t>mx2257@columbia.edu</a:t>
            </a:r>
            <a:endParaRPr sz="1400">
              <a:solidFill>
                <a:schemeClr val="dk1"/>
              </a:solidFill>
              <a:latin typeface="Arial"/>
              <a:ea typeface="Arial"/>
              <a:cs typeface="Arial"/>
              <a:sym typeface="Arial"/>
            </a:endParaRPr>
          </a:p>
          <a:p>
            <a:pPr indent="0" lvl="0" marL="45720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29" name="Google Shape;229;p3"/>
          <p:cNvSpPr txBox="1"/>
          <p:nvPr/>
        </p:nvSpPr>
        <p:spPr>
          <a:xfrm>
            <a:off x="4680331" y="4031762"/>
            <a:ext cx="2529186" cy="1415772"/>
          </a:xfrm>
          <a:prstGeom prst="rect">
            <a:avLst/>
          </a:prstGeom>
          <a:noFill/>
          <a:ln>
            <a:noFill/>
          </a:ln>
        </p:spPr>
        <p:txBody>
          <a:bodyPr anchorCtr="0" anchor="t" bIns="45700" lIns="91425" spcFirstLastPara="1" rIns="91425" wrap="square" tIns="45700">
            <a:spAutoFit/>
          </a:bodyPr>
          <a:lstStyle/>
          <a:p>
            <a:pPr indent="0" lvl="0" marL="457200" marR="0" rtl="0" algn="l">
              <a:spcBef>
                <a:spcPts val="0"/>
              </a:spcBef>
              <a:spcAft>
                <a:spcPts val="0"/>
              </a:spcAft>
              <a:buNone/>
            </a:pPr>
            <a:r>
              <a:rPr b="1" lang="en-US" sz="1600">
                <a:solidFill>
                  <a:schemeClr val="dk2"/>
                </a:solidFill>
                <a:latin typeface="Arial"/>
                <a:ea typeface="Arial"/>
                <a:cs typeface="Arial"/>
                <a:sym typeface="Arial"/>
              </a:rPr>
              <a:t>Clarissa Tai </a:t>
            </a:r>
            <a:endParaRPr/>
          </a:p>
          <a:p>
            <a:pPr indent="0" lvl="0" marL="457200" marR="0" rtl="0" algn="l">
              <a:spcBef>
                <a:spcPts val="0"/>
              </a:spcBef>
              <a:spcAft>
                <a:spcPts val="0"/>
              </a:spcAft>
              <a:buNone/>
            </a:pPr>
            <a:r>
              <a:rPr lang="en-US" sz="1400">
                <a:solidFill>
                  <a:schemeClr val="dk2"/>
                </a:solidFill>
                <a:latin typeface="Arial"/>
                <a:ea typeface="Arial"/>
                <a:cs typeface="Arial"/>
                <a:sym typeface="Arial"/>
              </a:rPr>
              <a:t>Data visualization, </a:t>
            </a:r>
            <a:endParaRPr/>
          </a:p>
          <a:p>
            <a:pPr indent="0" lvl="0" marL="457200" marR="0" rtl="0" algn="l">
              <a:spcBef>
                <a:spcPts val="0"/>
              </a:spcBef>
              <a:spcAft>
                <a:spcPts val="0"/>
              </a:spcAft>
              <a:buNone/>
            </a:pPr>
            <a:r>
              <a:rPr lang="en-US" sz="1400">
                <a:solidFill>
                  <a:schemeClr val="dk2"/>
                </a:solidFill>
                <a:latin typeface="Arial"/>
                <a:ea typeface="Arial"/>
                <a:cs typeface="Arial"/>
                <a:sym typeface="Arial"/>
              </a:rPr>
              <a:t>ML models</a:t>
            </a:r>
            <a:endParaRPr/>
          </a:p>
          <a:p>
            <a:pPr indent="0" lvl="0" marL="457200" marR="0" rtl="0" algn="l">
              <a:spcBef>
                <a:spcPts val="0"/>
              </a:spcBef>
              <a:spcAft>
                <a:spcPts val="0"/>
              </a:spcAft>
              <a:buNone/>
            </a:pPr>
            <a:r>
              <a:t/>
            </a:r>
            <a:endParaRPr sz="1400">
              <a:solidFill>
                <a:schemeClr val="dk2"/>
              </a:solidFill>
              <a:latin typeface="Arial"/>
              <a:ea typeface="Arial"/>
              <a:cs typeface="Arial"/>
              <a:sym typeface="Arial"/>
            </a:endParaRPr>
          </a:p>
          <a:p>
            <a:pPr indent="0" lvl="0" marL="457200" marR="0" rtl="0" algn="l">
              <a:spcBef>
                <a:spcPts val="0"/>
              </a:spcBef>
              <a:spcAft>
                <a:spcPts val="0"/>
              </a:spcAft>
              <a:buNone/>
            </a:pPr>
            <a:r>
              <a:rPr lang="en-US" sz="1400" u="sng">
                <a:solidFill>
                  <a:schemeClr val="dk1"/>
                </a:solidFill>
                <a:latin typeface="Arial"/>
                <a:ea typeface="Arial"/>
                <a:cs typeface="Arial"/>
                <a:sym typeface="Arial"/>
                <a:hlinkClick r:id="rId11">
                  <a:extLst>
                    <a:ext uri="{A12FA001-AC4F-418D-AE19-62706E023703}">
                      <ahyp:hlinkClr val="tx"/>
                    </a:ext>
                  </a:extLst>
                </a:hlinkClick>
              </a:rPr>
              <a:t>rt2822@columbia.edu</a:t>
            </a:r>
            <a:endParaRPr sz="1400">
              <a:solidFill>
                <a:schemeClr val="dk1"/>
              </a:solidFill>
              <a:latin typeface="Arial"/>
              <a:ea typeface="Arial"/>
              <a:cs typeface="Arial"/>
              <a:sym typeface="Arial"/>
            </a:endParaRPr>
          </a:p>
          <a:p>
            <a:pPr indent="0" lvl="0" marL="45720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30" name="Google Shape;230;p3"/>
          <p:cNvSpPr txBox="1"/>
          <p:nvPr/>
        </p:nvSpPr>
        <p:spPr>
          <a:xfrm>
            <a:off x="7108218" y="4031762"/>
            <a:ext cx="2529186" cy="1415772"/>
          </a:xfrm>
          <a:prstGeom prst="rect">
            <a:avLst/>
          </a:prstGeom>
          <a:noFill/>
          <a:ln>
            <a:noFill/>
          </a:ln>
        </p:spPr>
        <p:txBody>
          <a:bodyPr anchorCtr="0" anchor="t" bIns="45700" lIns="91425" spcFirstLastPara="1" rIns="91425" wrap="square" tIns="45700">
            <a:spAutoFit/>
          </a:bodyPr>
          <a:lstStyle/>
          <a:p>
            <a:pPr indent="0" lvl="0" marL="457200" marR="0" rtl="0" algn="l">
              <a:spcBef>
                <a:spcPts val="0"/>
              </a:spcBef>
              <a:spcAft>
                <a:spcPts val="0"/>
              </a:spcAft>
              <a:buNone/>
            </a:pPr>
            <a:r>
              <a:rPr b="1" lang="en-US" sz="1600">
                <a:solidFill>
                  <a:schemeClr val="dk2"/>
                </a:solidFill>
                <a:latin typeface="Arial"/>
                <a:ea typeface="Arial"/>
                <a:cs typeface="Arial"/>
                <a:sym typeface="Arial"/>
              </a:rPr>
              <a:t>Yu-Chieh Chen</a:t>
            </a:r>
            <a:endParaRPr/>
          </a:p>
          <a:p>
            <a:pPr indent="0" lvl="0" marL="457200" marR="0" rtl="0" algn="l">
              <a:spcBef>
                <a:spcPts val="0"/>
              </a:spcBef>
              <a:spcAft>
                <a:spcPts val="0"/>
              </a:spcAft>
              <a:buNone/>
            </a:pPr>
            <a:r>
              <a:rPr lang="en-US" sz="1400">
                <a:solidFill>
                  <a:schemeClr val="dk2"/>
                </a:solidFill>
                <a:latin typeface="Arial"/>
                <a:ea typeface="Arial"/>
                <a:cs typeface="Arial"/>
                <a:sym typeface="Arial"/>
              </a:rPr>
              <a:t>EDA, scaping, ML models</a:t>
            </a:r>
            <a:endParaRPr/>
          </a:p>
          <a:p>
            <a:pPr indent="0" lvl="0" marL="457200" marR="0" rtl="0" algn="l">
              <a:spcBef>
                <a:spcPts val="0"/>
              </a:spcBef>
              <a:spcAft>
                <a:spcPts val="0"/>
              </a:spcAft>
              <a:buNone/>
            </a:pPr>
            <a:r>
              <a:t/>
            </a:r>
            <a:endParaRPr sz="1400">
              <a:solidFill>
                <a:schemeClr val="dk2"/>
              </a:solidFill>
              <a:latin typeface="Arial"/>
              <a:ea typeface="Arial"/>
              <a:cs typeface="Arial"/>
              <a:sym typeface="Arial"/>
            </a:endParaRPr>
          </a:p>
          <a:p>
            <a:pPr indent="0" lvl="0" marL="457200" marR="0" rtl="0" algn="l">
              <a:spcBef>
                <a:spcPts val="0"/>
              </a:spcBef>
              <a:spcAft>
                <a:spcPts val="0"/>
              </a:spcAft>
              <a:buNone/>
            </a:pPr>
            <a:r>
              <a:rPr lang="en-US" sz="1400" u="sng">
                <a:solidFill>
                  <a:schemeClr val="dk1"/>
                </a:solidFill>
                <a:latin typeface="Arial"/>
                <a:ea typeface="Arial"/>
                <a:cs typeface="Arial"/>
                <a:sym typeface="Arial"/>
                <a:hlinkClick r:id="rId12">
                  <a:extLst>
                    <a:ext uri="{A12FA001-AC4F-418D-AE19-62706E023703}">
                      <ahyp:hlinkClr val="tx"/>
                    </a:ext>
                  </a:extLst>
                </a:hlinkClick>
              </a:rPr>
              <a:t>yc4015@columbia.edu</a:t>
            </a:r>
            <a:endParaRPr sz="1400">
              <a:solidFill>
                <a:schemeClr val="dk1"/>
              </a:solidFill>
              <a:latin typeface="Arial"/>
              <a:ea typeface="Arial"/>
              <a:cs typeface="Arial"/>
              <a:sym typeface="Arial"/>
            </a:endParaRPr>
          </a:p>
          <a:p>
            <a:pPr indent="0" lvl="0" marL="45720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31" name="Google Shape;231;p3"/>
          <p:cNvSpPr txBox="1"/>
          <p:nvPr/>
        </p:nvSpPr>
        <p:spPr>
          <a:xfrm>
            <a:off x="9323584" y="4031762"/>
            <a:ext cx="2529186" cy="1415772"/>
          </a:xfrm>
          <a:prstGeom prst="rect">
            <a:avLst/>
          </a:prstGeom>
          <a:noFill/>
          <a:ln>
            <a:noFill/>
          </a:ln>
        </p:spPr>
        <p:txBody>
          <a:bodyPr anchorCtr="0" anchor="t" bIns="45700" lIns="91425" spcFirstLastPara="1" rIns="91425" wrap="square" tIns="45700">
            <a:spAutoFit/>
          </a:bodyPr>
          <a:lstStyle/>
          <a:p>
            <a:pPr indent="0" lvl="0" marL="457200" marR="0" rtl="0" algn="l">
              <a:spcBef>
                <a:spcPts val="0"/>
              </a:spcBef>
              <a:spcAft>
                <a:spcPts val="0"/>
              </a:spcAft>
              <a:buNone/>
            </a:pPr>
            <a:r>
              <a:rPr b="1" lang="en-US" sz="1600">
                <a:solidFill>
                  <a:schemeClr val="dk2"/>
                </a:solidFill>
                <a:latin typeface="Arial"/>
                <a:ea typeface="Arial"/>
                <a:cs typeface="Arial"/>
                <a:sym typeface="Arial"/>
              </a:rPr>
              <a:t>Yue Zhang</a:t>
            </a:r>
            <a:endParaRPr/>
          </a:p>
          <a:p>
            <a:pPr indent="0" lvl="0" marL="457200" marR="0" rtl="0" algn="l">
              <a:spcBef>
                <a:spcPts val="0"/>
              </a:spcBef>
              <a:spcAft>
                <a:spcPts val="0"/>
              </a:spcAft>
              <a:buNone/>
            </a:pPr>
            <a:r>
              <a:rPr lang="en-US" sz="1400">
                <a:solidFill>
                  <a:schemeClr val="dk2"/>
                </a:solidFill>
                <a:latin typeface="Arial"/>
                <a:ea typeface="Arial"/>
                <a:cs typeface="Arial"/>
                <a:sym typeface="Arial"/>
              </a:rPr>
              <a:t>Web, Algorithm, ML models</a:t>
            </a:r>
            <a:endParaRPr/>
          </a:p>
          <a:p>
            <a:pPr indent="0" lvl="0" marL="457200" marR="0" rtl="0" algn="l">
              <a:spcBef>
                <a:spcPts val="0"/>
              </a:spcBef>
              <a:spcAft>
                <a:spcPts val="0"/>
              </a:spcAft>
              <a:buNone/>
            </a:pPr>
            <a:r>
              <a:t/>
            </a:r>
            <a:endParaRPr sz="1400">
              <a:solidFill>
                <a:schemeClr val="dk2"/>
              </a:solidFill>
              <a:latin typeface="Arial"/>
              <a:ea typeface="Arial"/>
              <a:cs typeface="Arial"/>
              <a:sym typeface="Arial"/>
            </a:endParaRPr>
          </a:p>
          <a:p>
            <a:pPr indent="0" lvl="0" marL="457200" marR="0" rtl="0" algn="l">
              <a:spcBef>
                <a:spcPts val="0"/>
              </a:spcBef>
              <a:spcAft>
                <a:spcPts val="0"/>
              </a:spcAft>
              <a:buNone/>
            </a:pPr>
            <a:r>
              <a:rPr lang="en-US" sz="1400" u="sng">
                <a:solidFill>
                  <a:schemeClr val="dk2"/>
                </a:solidFill>
                <a:latin typeface="Arial"/>
                <a:ea typeface="Arial"/>
                <a:cs typeface="Arial"/>
                <a:sym typeface="Arial"/>
                <a:hlinkClick r:id="rId13">
                  <a:extLst>
                    <a:ext uri="{A12FA001-AC4F-418D-AE19-62706E023703}">
                      <ahyp:hlinkClr val="tx"/>
                    </a:ext>
                  </a:extLst>
                </a:hlinkClick>
              </a:rPr>
              <a:t>yz4155@columbia.edu</a:t>
            </a:r>
            <a:endParaRPr sz="1400">
              <a:solidFill>
                <a:schemeClr val="dk2"/>
              </a:solidFill>
              <a:latin typeface="Arial"/>
              <a:ea typeface="Arial"/>
              <a:cs typeface="Arial"/>
              <a:sym typeface="Arial"/>
            </a:endParaRPr>
          </a:p>
          <a:p>
            <a:pPr indent="0" lvl="0" marL="457200" marR="0" rtl="0" algn="l">
              <a:spcBef>
                <a:spcPts val="0"/>
              </a:spcBef>
              <a:spcAft>
                <a:spcPts val="0"/>
              </a:spcAft>
              <a:buNone/>
            </a:pPr>
            <a:r>
              <a:t/>
            </a:r>
            <a:endParaRPr sz="1400">
              <a:solidFill>
                <a:schemeClr val="dk2"/>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4"/>
          <p:cNvSpPr txBox="1"/>
          <p:nvPr>
            <p:ph type="title"/>
          </p:nvPr>
        </p:nvSpPr>
        <p:spPr>
          <a:xfrm>
            <a:off x="725714" y="579846"/>
            <a:ext cx="10195200" cy="5334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chemeClr val="dk2"/>
              </a:buClr>
              <a:buSzPts val="3200"/>
              <a:buFont typeface="Arial"/>
              <a:buNone/>
            </a:pPr>
            <a:r>
              <a:rPr lang="en-US"/>
              <a:t>KPMG Mentor Team</a:t>
            </a:r>
            <a:endParaRPr/>
          </a:p>
        </p:txBody>
      </p:sp>
      <p:sp>
        <p:nvSpPr>
          <p:cNvPr id="238" name="Google Shape;238;p4"/>
          <p:cNvSpPr/>
          <p:nvPr/>
        </p:nvSpPr>
        <p:spPr>
          <a:xfrm>
            <a:off x="300375" y="3960897"/>
            <a:ext cx="3924300" cy="1107996"/>
          </a:xfrm>
          <a:prstGeom prst="rect">
            <a:avLst/>
          </a:prstGeom>
          <a:noFill/>
          <a:ln>
            <a:noFill/>
          </a:ln>
        </p:spPr>
        <p:txBody>
          <a:bodyPr anchorCtr="0" anchor="t" bIns="45700" lIns="91425" spcFirstLastPara="1" rIns="91425" wrap="square" tIns="45700">
            <a:spAutoFit/>
          </a:bodyPr>
          <a:lstStyle/>
          <a:p>
            <a:pPr indent="0" lvl="0" marL="457200" marR="0" rtl="0" algn="l">
              <a:spcBef>
                <a:spcPts val="0"/>
              </a:spcBef>
              <a:spcAft>
                <a:spcPts val="0"/>
              </a:spcAft>
              <a:buNone/>
            </a:pPr>
            <a:r>
              <a:rPr b="1" lang="en-US" sz="1800">
                <a:solidFill>
                  <a:schemeClr val="dk2"/>
                </a:solidFill>
                <a:latin typeface="Arial"/>
                <a:ea typeface="Arial"/>
                <a:cs typeface="Arial"/>
                <a:sym typeface="Arial"/>
              </a:rPr>
              <a:t>Arvind Sathi</a:t>
            </a:r>
            <a:endParaRPr b="1" sz="1800">
              <a:solidFill>
                <a:schemeClr val="dk2"/>
              </a:solidFill>
              <a:latin typeface="Arial"/>
              <a:ea typeface="Arial"/>
              <a:cs typeface="Arial"/>
              <a:sym typeface="Arial"/>
            </a:endParaRPr>
          </a:p>
          <a:p>
            <a:pPr indent="0" lvl="0" marL="457200" marR="0" rtl="0" algn="l">
              <a:spcBef>
                <a:spcPts val="0"/>
              </a:spcBef>
              <a:spcAft>
                <a:spcPts val="0"/>
              </a:spcAft>
              <a:buNone/>
            </a:pPr>
            <a:r>
              <a:rPr lang="en-US" sz="1600">
                <a:solidFill>
                  <a:schemeClr val="dk2"/>
                </a:solidFill>
                <a:latin typeface="Arial"/>
                <a:ea typeface="Arial"/>
                <a:cs typeface="Arial"/>
                <a:sym typeface="Arial"/>
              </a:rPr>
              <a:t>Director at KPMG Lighthouse</a:t>
            </a:r>
            <a:endParaRPr/>
          </a:p>
          <a:p>
            <a:pPr indent="0" lvl="0" marL="457200" marR="0" rtl="0" algn="l">
              <a:spcBef>
                <a:spcPts val="0"/>
              </a:spcBef>
              <a:spcAft>
                <a:spcPts val="0"/>
              </a:spcAft>
              <a:buNone/>
            </a:pPr>
            <a:r>
              <a:rPr lang="en-US" sz="1400">
                <a:solidFill>
                  <a:schemeClr val="dk2"/>
                </a:solidFill>
                <a:latin typeface="Arial"/>
                <a:ea typeface="Arial"/>
                <a:cs typeface="Arial"/>
                <a:sym typeface="Arial"/>
              </a:rPr>
              <a:t>Advisory Data Organization</a:t>
            </a:r>
            <a:endParaRPr/>
          </a:p>
          <a:p>
            <a:pPr indent="0" lvl="0" marL="457200" marR="0" rtl="0" algn="l">
              <a:spcBef>
                <a:spcPts val="0"/>
              </a:spcBef>
              <a:spcAft>
                <a:spcPts val="0"/>
              </a:spcAft>
              <a:buNone/>
            </a:pPr>
            <a:r>
              <a:rPr lang="en-US" sz="1600" u="sng">
                <a:solidFill>
                  <a:schemeClr val="dk2"/>
                </a:solidFill>
                <a:latin typeface="Arial"/>
                <a:ea typeface="Arial"/>
                <a:cs typeface="Arial"/>
                <a:sym typeface="Arial"/>
                <a:hlinkClick r:id="rId3">
                  <a:extLst>
                    <a:ext uri="{A12FA001-AC4F-418D-AE19-62706E023703}">
                      <ahyp:hlinkClr val="tx"/>
                    </a:ext>
                  </a:extLst>
                </a:hlinkClick>
              </a:rPr>
              <a:t>asathi@kpmg.com</a:t>
            </a:r>
            <a:endParaRPr sz="1600">
              <a:solidFill>
                <a:schemeClr val="dk2"/>
              </a:solidFill>
              <a:latin typeface="Arial"/>
              <a:ea typeface="Arial"/>
              <a:cs typeface="Arial"/>
              <a:sym typeface="Arial"/>
            </a:endParaRPr>
          </a:p>
        </p:txBody>
      </p:sp>
      <p:sp>
        <p:nvSpPr>
          <p:cNvPr id="239" name="Google Shape;239;p4"/>
          <p:cNvSpPr/>
          <p:nvPr/>
        </p:nvSpPr>
        <p:spPr>
          <a:xfrm>
            <a:off x="6101544" y="3904812"/>
            <a:ext cx="3484587" cy="1292662"/>
          </a:xfrm>
          <a:prstGeom prst="rect">
            <a:avLst/>
          </a:prstGeom>
          <a:noFill/>
          <a:ln>
            <a:noFill/>
          </a:ln>
        </p:spPr>
        <p:txBody>
          <a:bodyPr anchorCtr="0" anchor="t" bIns="45700" lIns="91425" spcFirstLastPara="1" rIns="91425" wrap="square" tIns="45700">
            <a:spAutoFit/>
          </a:bodyPr>
          <a:lstStyle/>
          <a:p>
            <a:pPr indent="0" lvl="0" marL="457200" marR="0" rtl="0" algn="l">
              <a:spcBef>
                <a:spcPts val="0"/>
              </a:spcBef>
              <a:spcAft>
                <a:spcPts val="0"/>
              </a:spcAft>
              <a:buNone/>
            </a:pPr>
            <a:r>
              <a:rPr b="1" lang="en-US" sz="1800">
                <a:solidFill>
                  <a:schemeClr val="dk2"/>
                </a:solidFill>
                <a:latin typeface="Arial"/>
                <a:ea typeface="Arial"/>
                <a:cs typeface="Arial"/>
                <a:sym typeface="Arial"/>
              </a:rPr>
              <a:t>Michelle Zee</a:t>
            </a:r>
            <a:endParaRPr/>
          </a:p>
          <a:p>
            <a:pPr indent="0" lvl="0" marL="457200" marR="0" rtl="0" algn="l">
              <a:spcBef>
                <a:spcPts val="0"/>
              </a:spcBef>
              <a:spcAft>
                <a:spcPts val="0"/>
              </a:spcAft>
              <a:buNone/>
            </a:pPr>
            <a:r>
              <a:rPr lang="en-US" sz="1600">
                <a:solidFill>
                  <a:schemeClr val="dk2"/>
                </a:solidFill>
                <a:latin typeface="Arial"/>
                <a:ea typeface="Arial"/>
                <a:cs typeface="Arial"/>
                <a:sym typeface="Arial"/>
              </a:rPr>
              <a:t>Sr. Associate at KPMG Lighthouse</a:t>
            </a:r>
            <a:endParaRPr/>
          </a:p>
          <a:p>
            <a:pPr indent="0" lvl="0" marL="457200" marR="0" rtl="0" algn="l">
              <a:spcBef>
                <a:spcPts val="0"/>
              </a:spcBef>
              <a:spcAft>
                <a:spcPts val="0"/>
              </a:spcAft>
              <a:buNone/>
            </a:pPr>
            <a:r>
              <a:rPr lang="en-US" sz="1400">
                <a:solidFill>
                  <a:schemeClr val="dk2"/>
                </a:solidFill>
                <a:latin typeface="Arial"/>
                <a:ea typeface="Arial"/>
                <a:cs typeface="Arial"/>
                <a:sym typeface="Arial"/>
              </a:rPr>
              <a:t>D&amp;A Consultant</a:t>
            </a:r>
            <a:endParaRPr/>
          </a:p>
          <a:p>
            <a:pPr indent="0" lvl="0" marL="457200" marR="0" rtl="0" algn="l">
              <a:spcBef>
                <a:spcPts val="0"/>
              </a:spcBef>
              <a:spcAft>
                <a:spcPts val="0"/>
              </a:spcAft>
              <a:buNone/>
            </a:pPr>
            <a:r>
              <a:rPr lang="en-US" sz="1400" u="sng">
                <a:solidFill>
                  <a:schemeClr val="dk2"/>
                </a:solidFill>
                <a:latin typeface="Arial"/>
                <a:ea typeface="Arial"/>
                <a:cs typeface="Arial"/>
                <a:sym typeface="Arial"/>
                <a:hlinkClick r:id="rId4">
                  <a:extLst>
                    <a:ext uri="{A12FA001-AC4F-418D-AE19-62706E023703}">
                      <ahyp:hlinkClr val="tx"/>
                    </a:ext>
                  </a:extLst>
                </a:hlinkClick>
              </a:rPr>
              <a:t>mzee@kpmg.com</a:t>
            </a:r>
            <a:endParaRPr sz="1400">
              <a:solidFill>
                <a:schemeClr val="dk2"/>
              </a:solidFill>
              <a:latin typeface="Arial"/>
              <a:ea typeface="Arial"/>
              <a:cs typeface="Arial"/>
              <a:sym typeface="Arial"/>
            </a:endParaRPr>
          </a:p>
        </p:txBody>
      </p:sp>
      <p:sp>
        <p:nvSpPr>
          <p:cNvPr id="240" name="Google Shape;240;p4"/>
          <p:cNvSpPr/>
          <p:nvPr/>
        </p:nvSpPr>
        <p:spPr>
          <a:xfrm>
            <a:off x="8835810" y="3904812"/>
            <a:ext cx="3356190" cy="1107996"/>
          </a:xfrm>
          <a:prstGeom prst="rect">
            <a:avLst/>
          </a:prstGeom>
          <a:noFill/>
          <a:ln>
            <a:noFill/>
          </a:ln>
        </p:spPr>
        <p:txBody>
          <a:bodyPr anchorCtr="0" anchor="t" bIns="45700" lIns="91425" spcFirstLastPara="1" rIns="91425" wrap="square" tIns="45700">
            <a:spAutoFit/>
          </a:bodyPr>
          <a:lstStyle/>
          <a:p>
            <a:pPr indent="0" lvl="0" marL="457200" marR="0" rtl="0" algn="l">
              <a:spcBef>
                <a:spcPts val="0"/>
              </a:spcBef>
              <a:spcAft>
                <a:spcPts val="0"/>
              </a:spcAft>
              <a:buNone/>
            </a:pPr>
            <a:r>
              <a:rPr b="1" lang="en-US" sz="1800">
                <a:solidFill>
                  <a:schemeClr val="dk2"/>
                </a:solidFill>
                <a:latin typeface="Arial"/>
                <a:ea typeface="Arial"/>
                <a:cs typeface="Arial"/>
                <a:sym typeface="Arial"/>
              </a:rPr>
              <a:t>Jeffrey Lee</a:t>
            </a:r>
            <a:endParaRPr/>
          </a:p>
          <a:p>
            <a:pPr indent="0" lvl="0" marL="457200" marR="0" rtl="0" algn="l">
              <a:spcBef>
                <a:spcPts val="0"/>
              </a:spcBef>
              <a:spcAft>
                <a:spcPts val="0"/>
              </a:spcAft>
              <a:buNone/>
            </a:pPr>
            <a:r>
              <a:rPr lang="en-US" sz="1600">
                <a:solidFill>
                  <a:schemeClr val="dk2"/>
                </a:solidFill>
                <a:latin typeface="Arial"/>
                <a:ea typeface="Arial"/>
                <a:cs typeface="Arial"/>
                <a:sym typeface="Arial"/>
              </a:rPr>
              <a:t>Associate at KPMG Lighthouse </a:t>
            </a:r>
            <a:r>
              <a:rPr lang="en-US" sz="1400">
                <a:solidFill>
                  <a:schemeClr val="dk2"/>
                </a:solidFill>
                <a:latin typeface="Arial"/>
                <a:ea typeface="Arial"/>
                <a:cs typeface="Arial"/>
                <a:sym typeface="Arial"/>
              </a:rPr>
              <a:t>D&amp;A Modeler</a:t>
            </a:r>
            <a:endParaRPr/>
          </a:p>
          <a:p>
            <a:pPr indent="0" lvl="0" marL="457200" marR="0" rtl="0" algn="l">
              <a:spcBef>
                <a:spcPts val="0"/>
              </a:spcBef>
              <a:spcAft>
                <a:spcPts val="0"/>
              </a:spcAft>
              <a:buNone/>
            </a:pPr>
            <a:r>
              <a:rPr lang="en-US" sz="1600" u="sng">
                <a:solidFill>
                  <a:schemeClr val="dk2"/>
                </a:solidFill>
                <a:latin typeface="Arial"/>
                <a:ea typeface="Arial"/>
                <a:cs typeface="Arial"/>
                <a:sym typeface="Arial"/>
                <a:hlinkClick r:id="rId5">
                  <a:extLst>
                    <a:ext uri="{A12FA001-AC4F-418D-AE19-62706E023703}">
                      <ahyp:hlinkClr val="tx"/>
                    </a:ext>
                  </a:extLst>
                </a:hlinkClick>
              </a:rPr>
              <a:t>jeffreylee4@kpmg.com</a:t>
            </a:r>
            <a:endParaRPr sz="1600">
              <a:solidFill>
                <a:schemeClr val="dk2"/>
              </a:solidFill>
              <a:latin typeface="Arial"/>
              <a:ea typeface="Arial"/>
              <a:cs typeface="Arial"/>
              <a:sym typeface="Arial"/>
            </a:endParaRPr>
          </a:p>
        </p:txBody>
      </p:sp>
      <p:pic>
        <p:nvPicPr>
          <p:cNvPr descr="image" id="241" name="Google Shape;241;p4"/>
          <p:cNvPicPr preferRelativeResize="0"/>
          <p:nvPr/>
        </p:nvPicPr>
        <p:blipFill rotWithShape="1">
          <a:blip r:embed="rId6">
            <a:alphaModFix/>
          </a:blip>
          <a:srcRect b="0" l="0" r="0" t="0"/>
          <a:stretch/>
        </p:blipFill>
        <p:spPr>
          <a:xfrm>
            <a:off x="6670108" y="1573664"/>
            <a:ext cx="1986455" cy="1986455"/>
          </a:xfrm>
          <a:prstGeom prst="rect">
            <a:avLst/>
          </a:prstGeom>
          <a:noFill/>
          <a:ln>
            <a:noFill/>
          </a:ln>
        </p:spPr>
      </p:pic>
      <p:pic>
        <p:nvPicPr>
          <p:cNvPr id="242" name="Google Shape;242;p4"/>
          <p:cNvPicPr preferRelativeResize="0"/>
          <p:nvPr/>
        </p:nvPicPr>
        <p:blipFill rotWithShape="1">
          <a:blip r:embed="rId7">
            <a:alphaModFix/>
          </a:blip>
          <a:srcRect b="0" l="6111" r="5407" t="0"/>
          <a:stretch/>
        </p:blipFill>
        <p:spPr>
          <a:xfrm>
            <a:off x="9364104" y="1573664"/>
            <a:ext cx="2007518" cy="1986455"/>
          </a:xfrm>
          <a:prstGeom prst="rect">
            <a:avLst/>
          </a:prstGeom>
          <a:noFill/>
          <a:ln>
            <a:noFill/>
          </a:ln>
        </p:spPr>
      </p:pic>
      <p:pic>
        <p:nvPicPr>
          <p:cNvPr id="243" name="Google Shape;243;p4"/>
          <p:cNvPicPr preferRelativeResize="0"/>
          <p:nvPr/>
        </p:nvPicPr>
        <p:blipFill rotWithShape="1">
          <a:blip r:embed="rId8">
            <a:alphaModFix/>
          </a:blip>
          <a:srcRect b="0" l="0" r="0" t="4824"/>
          <a:stretch/>
        </p:blipFill>
        <p:spPr>
          <a:xfrm>
            <a:off x="820378" y="1679525"/>
            <a:ext cx="2095500" cy="1994386"/>
          </a:xfrm>
          <a:prstGeom prst="rect">
            <a:avLst/>
          </a:prstGeom>
          <a:noFill/>
          <a:ln>
            <a:noFill/>
          </a:ln>
        </p:spPr>
      </p:pic>
      <p:sp>
        <p:nvSpPr>
          <p:cNvPr id="244" name="Google Shape;244;p4"/>
          <p:cNvSpPr/>
          <p:nvPr/>
        </p:nvSpPr>
        <p:spPr>
          <a:xfrm>
            <a:off x="3356191" y="3960897"/>
            <a:ext cx="3174124" cy="1323439"/>
          </a:xfrm>
          <a:prstGeom prst="rect">
            <a:avLst/>
          </a:prstGeom>
          <a:noFill/>
          <a:ln>
            <a:noFill/>
          </a:ln>
        </p:spPr>
        <p:txBody>
          <a:bodyPr anchorCtr="0" anchor="t" bIns="45700" lIns="91425" spcFirstLastPara="1" rIns="91425" wrap="square" tIns="45700">
            <a:spAutoFit/>
          </a:bodyPr>
          <a:lstStyle/>
          <a:p>
            <a:pPr indent="0" lvl="0" marL="457200" marR="0" rtl="0" algn="l">
              <a:spcBef>
                <a:spcPts val="0"/>
              </a:spcBef>
              <a:spcAft>
                <a:spcPts val="0"/>
              </a:spcAft>
              <a:buNone/>
            </a:pPr>
            <a:r>
              <a:rPr b="1" lang="en-US" sz="1800">
                <a:solidFill>
                  <a:schemeClr val="dk2"/>
                </a:solidFill>
                <a:latin typeface="Arial"/>
                <a:ea typeface="Arial"/>
                <a:cs typeface="Arial"/>
                <a:sym typeface="Arial"/>
              </a:rPr>
              <a:t>John Heath</a:t>
            </a:r>
            <a:endParaRPr/>
          </a:p>
          <a:p>
            <a:pPr indent="0" lvl="0" marL="457200" marR="0" rtl="0" algn="l">
              <a:spcBef>
                <a:spcPts val="0"/>
              </a:spcBef>
              <a:spcAft>
                <a:spcPts val="0"/>
              </a:spcAft>
              <a:buNone/>
            </a:pPr>
            <a:r>
              <a:rPr lang="en-US" sz="1600">
                <a:solidFill>
                  <a:schemeClr val="dk2"/>
                </a:solidFill>
                <a:latin typeface="Arial"/>
                <a:ea typeface="Arial"/>
                <a:cs typeface="Arial"/>
                <a:sym typeface="Arial"/>
              </a:rPr>
              <a:t>Director at KPMG </a:t>
            </a:r>
            <a:endParaRPr/>
          </a:p>
          <a:p>
            <a:pPr indent="0" lvl="0" marL="457200" marR="0" rtl="0" algn="l">
              <a:spcBef>
                <a:spcPts val="0"/>
              </a:spcBef>
              <a:spcAft>
                <a:spcPts val="0"/>
              </a:spcAft>
              <a:buNone/>
            </a:pPr>
            <a:r>
              <a:rPr lang="en-US" sz="1400">
                <a:solidFill>
                  <a:schemeClr val="dk2"/>
                </a:solidFill>
                <a:latin typeface="Arial"/>
                <a:ea typeface="Arial"/>
                <a:cs typeface="Arial"/>
                <a:sym typeface="Arial"/>
              </a:rPr>
              <a:t>Tech Assurance Audit</a:t>
            </a:r>
            <a:endParaRPr/>
          </a:p>
          <a:p>
            <a:pPr indent="0" lvl="0" marL="457200" marR="0" rtl="0" algn="l">
              <a:spcBef>
                <a:spcPts val="0"/>
              </a:spcBef>
              <a:spcAft>
                <a:spcPts val="0"/>
              </a:spcAft>
              <a:buNone/>
            </a:pPr>
            <a:r>
              <a:rPr lang="en-US" sz="1600" u="sng">
                <a:solidFill>
                  <a:schemeClr val="dk2"/>
                </a:solidFill>
                <a:latin typeface="Arial"/>
                <a:ea typeface="Arial"/>
                <a:cs typeface="Arial"/>
                <a:sym typeface="Arial"/>
                <a:hlinkClick r:id="rId9">
                  <a:extLst>
                    <a:ext uri="{A12FA001-AC4F-418D-AE19-62706E023703}">
                      <ahyp:hlinkClr val="tx"/>
                    </a:ext>
                  </a:extLst>
                </a:hlinkClick>
              </a:rPr>
              <a:t>jaheath@kpmg.com</a:t>
            </a:r>
            <a:endParaRPr sz="1600">
              <a:solidFill>
                <a:schemeClr val="dk2"/>
              </a:solidFill>
              <a:latin typeface="Arial"/>
              <a:ea typeface="Arial"/>
              <a:cs typeface="Arial"/>
              <a:sym typeface="Arial"/>
            </a:endParaRPr>
          </a:p>
          <a:p>
            <a:pPr indent="0" lvl="0" marL="457200" marR="0" rtl="0" algn="l">
              <a:spcBef>
                <a:spcPts val="0"/>
              </a:spcBef>
              <a:spcAft>
                <a:spcPts val="0"/>
              </a:spcAft>
              <a:buNone/>
            </a:pPr>
            <a:r>
              <a:t/>
            </a:r>
            <a:endParaRPr sz="1600">
              <a:solidFill>
                <a:schemeClr val="dk2"/>
              </a:solidFill>
              <a:latin typeface="Arial"/>
              <a:ea typeface="Arial"/>
              <a:cs typeface="Arial"/>
              <a:sym typeface="Arial"/>
            </a:endParaRPr>
          </a:p>
        </p:txBody>
      </p:sp>
      <p:pic>
        <p:nvPicPr>
          <p:cNvPr id="245" name="Google Shape;245;p4"/>
          <p:cNvPicPr preferRelativeResize="0"/>
          <p:nvPr/>
        </p:nvPicPr>
        <p:blipFill rotWithShape="1">
          <a:blip r:embed="rId10">
            <a:alphaModFix/>
          </a:blip>
          <a:srcRect b="19881" l="0" r="0" t="0"/>
          <a:stretch/>
        </p:blipFill>
        <p:spPr>
          <a:xfrm>
            <a:off x="3836268" y="1573664"/>
            <a:ext cx="1987046" cy="2057592"/>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5"/>
          <p:cNvSpPr txBox="1"/>
          <p:nvPr>
            <p:ph type="title"/>
          </p:nvPr>
        </p:nvSpPr>
        <p:spPr>
          <a:xfrm>
            <a:off x="998400" y="599965"/>
            <a:ext cx="10195200" cy="5334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chemeClr val="dk2"/>
              </a:buClr>
              <a:buSzPts val="3200"/>
              <a:buFont typeface="Arial"/>
              <a:buNone/>
            </a:pPr>
            <a:r>
              <a:rPr lang="en-US"/>
              <a:t>KPMG Supporting Team</a:t>
            </a:r>
            <a:endParaRPr/>
          </a:p>
        </p:txBody>
      </p:sp>
      <p:pic>
        <p:nvPicPr>
          <p:cNvPr id="252" name="Google Shape;252;p5"/>
          <p:cNvPicPr preferRelativeResize="0"/>
          <p:nvPr/>
        </p:nvPicPr>
        <p:blipFill rotWithShape="1">
          <a:blip r:embed="rId3">
            <a:alphaModFix/>
          </a:blip>
          <a:srcRect b="24668" l="0" r="0" t="3173"/>
          <a:stretch/>
        </p:blipFill>
        <p:spPr>
          <a:xfrm>
            <a:off x="1416119" y="1711676"/>
            <a:ext cx="1922389" cy="1942011"/>
          </a:xfrm>
          <a:prstGeom prst="rect">
            <a:avLst/>
          </a:prstGeom>
          <a:noFill/>
          <a:ln>
            <a:noFill/>
          </a:ln>
        </p:spPr>
      </p:pic>
      <p:pic>
        <p:nvPicPr>
          <p:cNvPr id="253" name="Google Shape;253;p5"/>
          <p:cNvPicPr preferRelativeResize="0"/>
          <p:nvPr/>
        </p:nvPicPr>
        <p:blipFill rotWithShape="1">
          <a:blip r:embed="rId4">
            <a:alphaModFix/>
          </a:blip>
          <a:srcRect b="0" l="0" r="0" t="0"/>
          <a:stretch/>
        </p:blipFill>
        <p:spPr>
          <a:xfrm>
            <a:off x="8685332" y="1689978"/>
            <a:ext cx="1922389" cy="1922389"/>
          </a:xfrm>
          <a:prstGeom prst="rect">
            <a:avLst/>
          </a:prstGeom>
          <a:noFill/>
          <a:ln>
            <a:noFill/>
          </a:ln>
        </p:spPr>
      </p:pic>
      <p:pic>
        <p:nvPicPr>
          <p:cNvPr id="254" name="Google Shape;254;p5"/>
          <p:cNvPicPr preferRelativeResize="0"/>
          <p:nvPr/>
        </p:nvPicPr>
        <p:blipFill rotWithShape="1">
          <a:blip r:embed="rId5">
            <a:alphaModFix/>
          </a:blip>
          <a:srcRect b="0" l="0" r="0" t="0"/>
          <a:stretch/>
        </p:blipFill>
        <p:spPr>
          <a:xfrm>
            <a:off x="5061235" y="1689978"/>
            <a:ext cx="1922389" cy="1922389"/>
          </a:xfrm>
          <a:prstGeom prst="rect">
            <a:avLst/>
          </a:prstGeom>
          <a:noFill/>
          <a:ln>
            <a:noFill/>
          </a:ln>
        </p:spPr>
      </p:pic>
      <p:sp>
        <p:nvSpPr>
          <p:cNvPr id="255" name="Google Shape;255;p5"/>
          <p:cNvSpPr/>
          <p:nvPr/>
        </p:nvSpPr>
        <p:spPr>
          <a:xfrm>
            <a:off x="4476748" y="3797396"/>
            <a:ext cx="3484587" cy="1107996"/>
          </a:xfrm>
          <a:prstGeom prst="rect">
            <a:avLst/>
          </a:prstGeom>
          <a:noFill/>
          <a:ln>
            <a:noFill/>
          </a:ln>
        </p:spPr>
        <p:txBody>
          <a:bodyPr anchorCtr="0" anchor="t" bIns="45700" lIns="91425" spcFirstLastPara="1" rIns="91425" wrap="square" tIns="45700">
            <a:spAutoFit/>
          </a:bodyPr>
          <a:lstStyle/>
          <a:p>
            <a:pPr indent="0" lvl="0" marL="457200" marR="0" rtl="0" algn="l">
              <a:spcBef>
                <a:spcPts val="0"/>
              </a:spcBef>
              <a:spcAft>
                <a:spcPts val="0"/>
              </a:spcAft>
              <a:buNone/>
            </a:pPr>
            <a:r>
              <a:rPr b="1" lang="en-US" sz="1800">
                <a:solidFill>
                  <a:schemeClr val="dk2"/>
                </a:solidFill>
                <a:latin typeface="Arial"/>
                <a:ea typeface="Arial"/>
                <a:cs typeface="Arial"/>
                <a:sym typeface="Arial"/>
              </a:rPr>
              <a:t>Sydney (Bolim) Son</a:t>
            </a:r>
            <a:endParaRPr/>
          </a:p>
          <a:p>
            <a:pPr indent="0" lvl="0" marL="457200" marR="0" rtl="0" algn="l">
              <a:spcBef>
                <a:spcPts val="0"/>
              </a:spcBef>
              <a:spcAft>
                <a:spcPts val="0"/>
              </a:spcAft>
              <a:buNone/>
            </a:pPr>
            <a:r>
              <a:rPr lang="en-US" sz="1600">
                <a:solidFill>
                  <a:schemeClr val="dk2"/>
                </a:solidFill>
                <a:latin typeface="Arial"/>
                <a:ea typeface="Arial"/>
                <a:cs typeface="Arial"/>
                <a:sym typeface="Arial"/>
              </a:rPr>
              <a:t>Associate at KPMG Lighthouse D&amp;A Data Modeler</a:t>
            </a:r>
            <a:endParaRPr/>
          </a:p>
          <a:p>
            <a:pPr indent="0" lvl="0" marL="457200" marR="0" rtl="0" algn="l">
              <a:spcBef>
                <a:spcPts val="0"/>
              </a:spcBef>
              <a:spcAft>
                <a:spcPts val="0"/>
              </a:spcAft>
              <a:buNone/>
            </a:pPr>
            <a:r>
              <a:rPr lang="en-US" sz="1600" u="sng">
                <a:solidFill>
                  <a:schemeClr val="dk2"/>
                </a:solidFill>
                <a:latin typeface="Arial"/>
                <a:ea typeface="Arial"/>
                <a:cs typeface="Arial"/>
                <a:sym typeface="Arial"/>
                <a:hlinkClick r:id="rId6">
                  <a:extLst>
                    <a:ext uri="{A12FA001-AC4F-418D-AE19-62706E023703}">
                      <ahyp:hlinkClr val="tx"/>
                    </a:ext>
                  </a:extLst>
                </a:hlinkClick>
              </a:rPr>
              <a:t>sydneyson@kpmg.com</a:t>
            </a:r>
            <a:endParaRPr sz="1600">
              <a:solidFill>
                <a:schemeClr val="dk2"/>
              </a:solidFill>
              <a:latin typeface="Arial"/>
              <a:ea typeface="Arial"/>
              <a:cs typeface="Arial"/>
              <a:sym typeface="Arial"/>
            </a:endParaRPr>
          </a:p>
        </p:txBody>
      </p:sp>
      <p:sp>
        <p:nvSpPr>
          <p:cNvPr id="256" name="Google Shape;256;p5"/>
          <p:cNvSpPr/>
          <p:nvPr/>
        </p:nvSpPr>
        <p:spPr>
          <a:xfrm>
            <a:off x="8082573" y="3797033"/>
            <a:ext cx="3484587" cy="1600438"/>
          </a:xfrm>
          <a:prstGeom prst="rect">
            <a:avLst/>
          </a:prstGeom>
          <a:noFill/>
          <a:ln>
            <a:noFill/>
          </a:ln>
        </p:spPr>
        <p:txBody>
          <a:bodyPr anchorCtr="0" anchor="t" bIns="45700" lIns="91425" spcFirstLastPara="1" rIns="91425" wrap="square" tIns="45700">
            <a:spAutoFit/>
          </a:bodyPr>
          <a:lstStyle/>
          <a:p>
            <a:pPr indent="0" lvl="0" marL="457200" marR="0" rtl="0" algn="l">
              <a:spcBef>
                <a:spcPts val="0"/>
              </a:spcBef>
              <a:spcAft>
                <a:spcPts val="0"/>
              </a:spcAft>
              <a:buNone/>
            </a:pPr>
            <a:r>
              <a:rPr b="1" lang="en-US" sz="1800">
                <a:solidFill>
                  <a:schemeClr val="dk2"/>
                </a:solidFill>
                <a:latin typeface="Arial"/>
                <a:ea typeface="Arial"/>
                <a:cs typeface="Arial"/>
                <a:sym typeface="Arial"/>
              </a:rPr>
              <a:t>Chengwei Wang</a:t>
            </a:r>
            <a:endParaRPr/>
          </a:p>
          <a:p>
            <a:pPr indent="0" lvl="0" marL="457200" marR="0" rtl="0" algn="l">
              <a:spcBef>
                <a:spcPts val="0"/>
              </a:spcBef>
              <a:spcAft>
                <a:spcPts val="0"/>
              </a:spcAft>
              <a:buNone/>
            </a:pPr>
            <a:r>
              <a:rPr lang="en-US" sz="1600">
                <a:solidFill>
                  <a:schemeClr val="dk2"/>
                </a:solidFill>
                <a:latin typeface="Arial"/>
                <a:ea typeface="Arial"/>
                <a:cs typeface="Arial"/>
                <a:sym typeface="Arial"/>
              </a:rPr>
              <a:t>Associate at KPMG Lighthouse D&amp;A Data Scientist</a:t>
            </a:r>
            <a:endParaRPr/>
          </a:p>
          <a:p>
            <a:pPr indent="0" lvl="0" marL="457200" marR="0" rtl="0" algn="l">
              <a:spcBef>
                <a:spcPts val="0"/>
              </a:spcBef>
              <a:spcAft>
                <a:spcPts val="0"/>
              </a:spcAft>
              <a:buNone/>
            </a:pPr>
            <a:r>
              <a:rPr lang="en-US" sz="1600" u="sng">
                <a:solidFill>
                  <a:schemeClr val="dk2"/>
                </a:solidFill>
                <a:latin typeface="Arial"/>
                <a:ea typeface="Arial"/>
                <a:cs typeface="Arial"/>
                <a:sym typeface="Arial"/>
                <a:hlinkClick r:id="rId7">
                  <a:extLst>
                    <a:ext uri="{A12FA001-AC4F-418D-AE19-62706E023703}">
                      <ahyp:hlinkClr val="tx"/>
                    </a:ext>
                  </a:extLst>
                </a:hlinkClick>
              </a:rPr>
              <a:t>chengweiwang@kpmg.com</a:t>
            </a:r>
            <a:endParaRPr sz="1600">
              <a:solidFill>
                <a:schemeClr val="dk2"/>
              </a:solidFill>
              <a:latin typeface="Arial"/>
              <a:ea typeface="Arial"/>
              <a:cs typeface="Arial"/>
              <a:sym typeface="Arial"/>
            </a:endParaRPr>
          </a:p>
          <a:p>
            <a:pPr indent="0" lvl="0" marL="457200" marR="0" rtl="0" algn="l">
              <a:spcBef>
                <a:spcPts val="0"/>
              </a:spcBef>
              <a:spcAft>
                <a:spcPts val="0"/>
              </a:spcAft>
              <a:buNone/>
            </a:pPr>
            <a:br>
              <a:rPr b="1" lang="en-US" sz="1600">
                <a:solidFill>
                  <a:schemeClr val="dk2"/>
                </a:solidFill>
                <a:latin typeface="Arial"/>
                <a:ea typeface="Arial"/>
                <a:cs typeface="Arial"/>
                <a:sym typeface="Arial"/>
              </a:rPr>
            </a:br>
            <a:r>
              <a:rPr b="1" lang="en-US" sz="1600">
                <a:solidFill>
                  <a:schemeClr val="dk2"/>
                </a:solidFill>
                <a:latin typeface="Arial"/>
                <a:ea typeface="Arial"/>
                <a:cs typeface="Arial"/>
                <a:sym typeface="Arial"/>
              </a:rPr>
              <a:t>Main point of contact</a:t>
            </a:r>
            <a:endParaRPr/>
          </a:p>
        </p:txBody>
      </p:sp>
      <p:sp>
        <p:nvSpPr>
          <p:cNvPr id="257" name="Google Shape;257;p5"/>
          <p:cNvSpPr/>
          <p:nvPr/>
        </p:nvSpPr>
        <p:spPr>
          <a:xfrm>
            <a:off x="870923" y="3797033"/>
            <a:ext cx="3484587" cy="1107996"/>
          </a:xfrm>
          <a:prstGeom prst="rect">
            <a:avLst/>
          </a:prstGeom>
          <a:noFill/>
          <a:ln>
            <a:noFill/>
          </a:ln>
        </p:spPr>
        <p:txBody>
          <a:bodyPr anchorCtr="0" anchor="t" bIns="45700" lIns="91425" spcFirstLastPara="1" rIns="91425" wrap="square" tIns="45700">
            <a:spAutoFit/>
          </a:bodyPr>
          <a:lstStyle/>
          <a:p>
            <a:pPr indent="0" lvl="0" marL="457200" marR="0" rtl="0" algn="l">
              <a:spcBef>
                <a:spcPts val="0"/>
              </a:spcBef>
              <a:spcAft>
                <a:spcPts val="0"/>
              </a:spcAft>
              <a:buNone/>
            </a:pPr>
            <a:r>
              <a:rPr b="1" lang="en-US" sz="1800">
                <a:solidFill>
                  <a:schemeClr val="dk2"/>
                </a:solidFill>
                <a:latin typeface="Arial"/>
                <a:ea typeface="Arial"/>
                <a:cs typeface="Arial"/>
                <a:sym typeface="Arial"/>
              </a:rPr>
              <a:t>Laura Uguccioni</a:t>
            </a:r>
            <a:endParaRPr b="1" sz="1800">
              <a:solidFill>
                <a:schemeClr val="dk2"/>
              </a:solidFill>
              <a:latin typeface="Arial"/>
              <a:ea typeface="Arial"/>
              <a:cs typeface="Arial"/>
              <a:sym typeface="Arial"/>
            </a:endParaRPr>
          </a:p>
          <a:p>
            <a:pPr indent="0" lvl="0" marL="457200" marR="0" rtl="0" algn="l">
              <a:spcBef>
                <a:spcPts val="0"/>
              </a:spcBef>
              <a:spcAft>
                <a:spcPts val="0"/>
              </a:spcAft>
              <a:buNone/>
            </a:pPr>
            <a:r>
              <a:rPr lang="en-US" sz="1600">
                <a:solidFill>
                  <a:schemeClr val="dk2"/>
                </a:solidFill>
                <a:latin typeface="Arial"/>
                <a:ea typeface="Arial"/>
                <a:cs typeface="Arial"/>
                <a:sym typeface="Arial"/>
              </a:rPr>
              <a:t>Manager at KPMG Lighthouse D&amp;A Data Scientist</a:t>
            </a:r>
            <a:endParaRPr/>
          </a:p>
          <a:p>
            <a:pPr indent="0" lvl="0" marL="457200" marR="0" rtl="0" algn="l">
              <a:spcBef>
                <a:spcPts val="0"/>
              </a:spcBef>
              <a:spcAft>
                <a:spcPts val="0"/>
              </a:spcAft>
              <a:buNone/>
            </a:pPr>
            <a:r>
              <a:rPr lang="en-US" sz="1600" u="sng">
                <a:solidFill>
                  <a:schemeClr val="dk2"/>
                </a:solidFill>
                <a:latin typeface="Arial"/>
                <a:ea typeface="Arial"/>
                <a:cs typeface="Arial"/>
                <a:sym typeface="Arial"/>
                <a:hlinkClick r:id="rId8">
                  <a:extLst>
                    <a:ext uri="{A12FA001-AC4F-418D-AE19-62706E023703}">
                      <ahyp:hlinkClr val="tx"/>
                    </a:ext>
                  </a:extLst>
                </a:hlinkClick>
              </a:rPr>
              <a:t>luguccioni@kpmg.com</a:t>
            </a:r>
            <a:endParaRPr sz="1600">
              <a:solidFill>
                <a:schemeClr val="dk2"/>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6"/>
          <p:cNvSpPr txBox="1"/>
          <p:nvPr>
            <p:ph idx="1" type="body"/>
          </p:nvPr>
        </p:nvSpPr>
        <p:spPr>
          <a:xfrm>
            <a:off x="723899" y="1155600"/>
            <a:ext cx="10475913" cy="74178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dk2"/>
              </a:buClr>
              <a:buSzPts val="1500"/>
              <a:buFont typeface="Arial"/>
              <a:buNone/>
            </a:pPr>
            <a:r>
              <a:rPr lang="en-US"/>
              <a:t>The project aims to develop a model/algorithm to recommend or optimize locations for EV charging stations for a certain area, especially in a rural or hard-to-reach area, using ML, DL, and geospatial models. Afterwards, students will find business application of their model/algorithm created.</a:t>
            </a:r>
            <a:endParaRPr/>
          </a:p>
        </p:txBody>
      </p:sp>
      <p:sp>
        <p:nvSpPr>
          <p:cNvPr id="264" name="Google Shape;264;p6"/>
          <p:cNvSpPr txBox="1"/>
          <p:nvPr>
            <p:ph type="title"/>
          </p:nvPr>
        </p:nvSpPr>
        <p:spPr>
          <a:xfrm>
            <a:off x="723900" y="582930"/>
            <a:ext cx="10195200" cy="5334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chemeClr val="dk2"/>
              </a:buClr>
              <a:buSzPts val="3200"/>
              <a:buFont typeface="Arial"/>
              <a:buNone/>
            </a:pPr>
            <a:r>
              <a:rPr lang="en-US"/>
              <a:t>Project Overview</a:t>
            </a:r>
            <a:endParaRPr/>
          </a:p>
        </p:txBody>
      </p:sp>
      <p:sp>
        <p:nvSpPr>
          <p:cNvPr id="265" name="Google Shape;265;p6"/>
          <p:cNvSpPr/>
          <p:nvPr/>
        </p:nvSpPr>
        <p:spPr>
          <a:xfrm>
            <a:off x="1177970" y="4289127"/>
            <a:ext cx="2918837" cy="1035101"/>
          </a:xfrm>
          <a:prstGeom prst="rect">
            <a:avLst/>
          </a:prstGeom>
          <a:solidFill>
            <a:schemeClr val="dk2"/>
          </a:solidFill>
          <a:ln>
            <a:noFill/>
          </a:ln>
        </p:spPr>
        <p:txBody>
          <a:bodyPr anchorCtr="0" anchor="ctr" bIns="54600" lIns="54600" spcFirstLastPara="1" rIns="54600" wrap="square" tIns="54600">
            <a:noAutofit/>
          </a:bodyPr>
          <a:lstStyle/>
          <a:p>
            <a:pPr indent="0" lvl="0" marL="0" marR="0" rtl="0" algn="ctr">
              <a:spcBef>
                <a:spcPts val="0"/>
              </a:spcBef>
              <a:spcAft>
                <a:spcPts val="0"/>
              </a:spcAft>
              <a:buNone/>
            </a:pPr>
            <a:r>
              <a:rPr lang="en-US" sz="1500">
                <a:solidFill>
                  <a:schemeClr val="lt1"/>
                </a:solidFill>
                <a:latin typeface="Arial"/>
                <a:ea typeface="Arial"/>
                <a:cs typeface="Arial"/>
                <a:sym typeface="Arial"/>
              </a:rPr>
              <a:t>EV charging station data + </a:t>
            </a:r>
            <a:br>
              <a:rPr lang="en-US" sz="1500">
                <a:solidFill>
                  <a:schemeClr val="lt1"/>
                </a:solidFill>
                <a:latin typeface="Arial"/>
                <a:ea typeface="Arial"/>
                <a:cs typeface="Arial"/>
                <a:sym typeface="Arial"/>
              </a:rPr>
            </a:br>
            <a:r>
              <a:rPr lang="en-US" sz="1500">
                <a:solidFill>
                  <a:schemeClr val="lt1"/>
                </a:solidFill>
                <a:latin typeface="Arial"/>
                <a:ea typeface="Arial"/>
                <a:cs typeface="Arial"/>
                <a:sym typeface="Arial"/>
              </a:rPr>
              <a:t>+ Traffic data + Community data</a:t>
            </a:r>
            <a:endParaRPr/>
          </a:p>
        </p:txBody>
      </p:sp>
      <p:pic>
        <p:nvPicPr>
          <p:cNvPr descr="Deep learning ai linear icon Royalty Free Vector Image" id="266" name="Google Shape;266;p6"/>
          <p:cNvPicPr preferRelativeResize="0"/>
          <p:nvPr/>
        </p:nvPicPr>
        <p:blipFill rotWithShape="1">
          <a:blip r:embed="rId3">
            <a:alphaModFix/>
          </a:blip>
          <a:srcRect b="21648" l="8719" r="9681" t="9115"/>
          <a:stretch/>
        </p:blipFill>
        <p:spPr>
          <a:xfrm>
            <a:off x="5093510" y="2551754"/>
            <a:ext cx="1323305" cy="1212624"/>
          </a:xfrm>
          <a:prstGeom prst="rect">
            <a:avLst/>
          </a:prstGeom>
          <a:noFill/>
          <a:ln>
            <a:noFill/>
          </a:ln>
        </p:spPr>
      </p:pic>
      <p:sp>
        <p:nvSpPr>
          <p:cNvPr id="267" name="Google Shape;267;p6"/>
          <p:cNvSpPr/>
          <p:nvPr/>
        </p:nvSpPr>
        <p:spPr>
          <a:xfrm>
            <a:off x="4879062" y="4294914"/>
            <a:ext cx="3075506" cy="1040239"/>
          </a:xfrm>
          <a:prstGeom prst="rect">
            <a:avLst/>
          </a:prstGeom>
          <a:solidFill>
            <a:schemeClr val="dk2"/>
          </a:solidFill>
          <a:ln>
            <a:noFill/>
          </a:ln>
        </p:spPr>
        <p:txBody>
          <a:bodyPr anchorCtr="0" anchor="ctr" bIns="54600" lIns="54600" spcFirstLastPara="1" rIns="54600" wrap="square" tIns="54600">
            <a:noAutofit/>
          </a:bodyPr>
          <a:lstStyle/>
          <a:p>
            <a:pPr indent="0" lvl="0" marL="0" marR="0" rtl="0" algn="ctr">
              <a:spcBef>
                <a:spcPts val="0"/>
              </a:spcBef>
              <a:spcAft>
                <a:spcPts val="0"/>
              </a:spcAft>
              <a:buNone/>
            </a:pPr>
            <a:r>
              <a:rPr lang="en-US" sz="1500">
                <a:solidFill>
                  <a:schemeClr val="lt1"/>
                </a:solidFill>
                <a:latin typeface="Arial"/>
                <a:ea typeface="Arial"/>
                <a:cs typeface="Arial"/>
                <a:sym typeface="Arial"/>
              </a:rPr>
              <a:t>Location forecasting model with geospatial analysis, location optimization, ML/DL classifiers</a:t>
            </a:r>
            <a:endParaRPr/>
          </a:p>
        </p:txBody>
      </p:sp>
      <p:cxnSp>
        <p:nvCxnSpPr>
          <p:cNvPr id="268" name="Google Shape;268;p6"/>
          <p:cNvCxnSpPr/>
          <p:nvPr/>
        </p:nvCxnSpPr>
        <p:spPr>
          <a:xfrm flipH="1" rot="10800000">
            <a:off x="6282851" y="2593385"/>
            <a:ext cx="438500" cy="232539"/>
          </a:xfrm>
          <a:prstGeom prst="straightConnector1">
            <a:avLst/>
          </a:prstGeom>
          <a:noFill/>
          <a:ln cap="flat" cmpd="sng" w="38100">
            <a:solidFill>
              <a:schemeClr val="dk2"/>
            </a:solidFill>
            <a:prstDash val="solid"/>
            <a:miter lim="800000"/>
            <a:headEnd len="sm" w="sm" type="none"/>
            <a:tailEnd len="med" w="med" type="triangle"/>
          </a:ln>
        </p:spPr>
      </p:cxnSp>
      <p:cxnSp>
        <p:nvCxnSpPr>
          <p:cNvPr id="269" name="Google Shape;269;p6"/>
          <p:cNvCxnSpPr/>
          <p:nvPr/>
        </p:nvCxnSpPr>
        <p:spPr>
          <a:xfrm>
            <a:off x="6312222" y="3411404"/>
            <a:ext cx="438500" cy="232539"/>
          </a:xfrm>
          <a:prstGeom prst="straightConnector1">
            <a:avLst/>
          </a:prstGeom>
          <a:noFill/>
          <a:ln cap="flat" cmpd="sng" w="38100">
            <a:solidFill>
              <a:schemeClr val="dk2"/>
            </a:solidFill>
            <a:prstDash val="solid"/>
            <a:miter lim="800000"/>
            <a:headEnd len="sm" w="sm" type="none"/>
            <a:tailEnd len="med" w="med" type="triangle"/>
          </a:ln>
        </p:spPr>
      </p:cxnSp>
      <p:pic>
        <p:nvPicPr>
          <p:cNvPr descr="316-png-and-svg-insurance-icons-for-free-download-uihere-insurance-icon-png-512_512  - RagRugHostel" id="270" name="Google Shape;270;p6"/>
          <p:cNvPicPr preferRelativeResize="0"/>
          <p:nvPr/>
        </p:nvPicPr>
        <p:blipFill rotWithShape="1">
          <a:blip r:embed="rId4">
            <a:alphaModFix/>
          </a:blip>
          <a:srcRect b="0" l="0" r="0" t="0"/>
          <a:stretch/>
        </p:blipFill>
        <p:spPr>
          <a:xfrm>
            <a:off x="9476833" y="2460407"/>
            <a:ext cx="838233" cy="838233"/>
          </a:xfrm>
          <a:prstGeom prst="rect">
            <a:avLst/>
          </a:prstGeom>
          <a:noFill/>
          <a:ln>
            <a:noFill/>
          </a:ln>
        </p:spPr>
      </p:pic>
      <p:sp>
        <p:nvSpPr>
          <p:cNvPr id="271" name="Google Shape;271;p6"/>
          <p:cNvSpPr/>
          <p:nvPr/>
        </p:nvSpPr>
        <p:spPr>
          <a:xfrm>
            <a:off x="1569666" y="5538134"/>
            <a:ext cx="9912648" cy="503344"/>
          </a:xfrm>
          <a:prstGeom prst="rect">
            <a:avLst/>
          </a:prstGeom>
          <a:solidFill>
            <a:schemeClr val="dk2"/>
          </a:solidFill>
          <a:ln>
            <a:noFill/>
          </a:ln>
        </p:spPr>
        <p:txBody>
          <a:bodyPr anchorCtr="0" anchor="ctr" bIns="54600" lIns="54600" spcFirstLastPara="1" rIns="54600" wrap="square" tIns="54600">
            <a:noAutofit/>
          </a:bodyPr>
          <a:lstStyle/>
          <a:p>
            <a:pPr indent="0" lvl="0" marL="0" marR="0" rtl="0" algn="l">
              <a:spcBef>
                <a:spcPts val="0"/>
              </a:spcBef>
              <a:spcAft>
                <a:spcPts val="0"/>
              </a:spcAft>
              <a:buNone/>
            </a:pPr>
            <a:r>
              <a:rPr lang="en-US" sz="1500">
                <a:solidFill>
                  <a:schemeClr val="lt1"/>
                </a:solidFill>
                <a:latin typeface="Arial"/>
                <a:ea typeface="Arial"/>
                <a:cs typeface="Arial"/>
                <a:sym typeface="Arial"/>
              </a:rPr>
              <a:t>Subject matter research </a:t>
            </a:r>
            <a:endParaRPr/>
          </a:p>
        </p:txBody>
      </p:sp>
      <p:pic>
        <p:nvPicPr>
          <p:cNvPr descr="Search free icon" id="272" name="Google Shape;272;p6"/>
          <p:cNvPicPr preferRelativeResize="0"/>
          <p:nvPr/>
        </p:nvPicPr>
        <p:blipFill rotWithShape="1">
          <a:blip r:embed="rId5">
            <a:alphaModFix/>
          </a:blip>
          <a:srcRect b="0" l="0" r="0" t="0"/>
          <a:stretch/>
        </p:blipFill>
        <p:spPr>
          <a:xfrm>
            <a:off x="952078" y="5538133"/>
            <a:ext cx="570418" cy="570418"/>
          </a:xfrm>
          <a:prstGeom prst="rect">
            <a:avLst/>
          </a:prstGeom>
          <a:noFill/>
          <a:ln>
            <a:noFill/>
          </a:ln>
        </p:spPr>
      </p:pic>
      <p:sp>
        <p:nvSpPr>
          <p:cNvPr id="273" name="Google Shape;273;p6"/>
          <p:cNvSpPr/>
          <p:nvPr/>
        </p:nvSpPr>
        <p:spPr>
          <a:xfrm>
            <a:off x="8563477" y="4299928"/>
            <a:ext cx="2918837" cy="1035101"/>
          </a:xfrm>
          <a:prstGeom prst="rect">
            <a:avLst/>
          </a:prstGeom>
          <a:solidFill>
            <a:schemeClr val="dk2"/>
          </a:solidFill>
          <a:ln>
            <a:noFill/>
          </a:ln>
        </p:spPr>
        <p:txBody>
          <a:bodyPr anchorCtr="0" anchor="ctr" bIns="54600" lIns="54600" spcFirstLastPara="1" rIns="54600" wrap="square" tIns="54600">
            <a:noAutofit/>
          </a:bodyPr>
          <a:lstStyle/>
          <a:p>
            <a:pPr indent="0" lvl="0" marL="0" marR="0" rtl="0" algn="ctr">
              <a:spcBef>
                <a:spcPts val="0"/>
              </a:spcBef>
              <a:spcAft>
                <a:spcPts val="0"/>
              </a:spcAft>
              <a:buNone/>
            </a:pPr>
            <a:r>
              <a:rPr lang="en-US" sz="1500">
                <a:solidFill>
                  <a:schemeClr val="lt1"/>
                </a:solidFill>
                <a:latin typeface="Arial"/>
                <a:ea typeface="Arial"/>
                <a:cs typeface="Arial"/>
                <a:sym typeface="Arial"/>
              </a:rPr>
              <a:t>Apply a business case to the model created, such as location recommendation system, location evaluation system... </a:t>
            </a:r>
            <a:endParaRPr/>
          </a:p>
        </p:txBody>
      </p:sp>
      <p:pic>
        <p:nvPicPr>
          <p:cNvPr descr="Electric car with solid fill" id="274" name="Google Shape;274;p6"/>
          <p:cNvPicPr preferRelativeResize="0"/>
          <p:nvPr/>
        </p:nvPicPr>
        <p:blipFill rotWithShape="1">
          <a:blip r:embed="rId6">
            <a:alphaModFix/>
          </a:blip>
          <a:srcRect b="0" l="0" r="0" t="0"/>
          <a:stretch/>
        </p:blipFill>
        <p:spPr>
          <a:xfrm>
            <a:off x="1255026" y="2127117"/>
            <a:ext cx="1201418" cy="1201418"/>
          </a:xfrm>
          <a:prstGeom prst="rect">
            <a:avLst/>
          </a:prstGeom>
          <a:noFill/>
          <a:ln>
            <a:noFill/>
          </a:ln>
        </p:spPr>
      </p:pic>
      <p:pic>
        <p:nvPicPr>
          <p:cNvPr descr="Treasure Map outline" id="275" name="Google Shape;275;p6"/>
          <p:cNvPicPr preferRelativeResize="0"/>
          <p:nvPr/>
        </p:nvPicPr>
        <p:blipFill rotWithShape="1">
          <a:blip r:embed="rId7">
            <a:alphaModFix/>
          </a:blip>
          <a:srcRect b="0" l="0" r="0" t="0"/>
          <a:stretch/>
        </p:blipFill>
        <p:spPr>
          <a:xfrm>
            <a:off x="1729991" y="3101015"/>
            <a:ext cx="1233483" cy="1233483"/>
          </a:xfrm>
          <a:prstGeom prst="rect">
            <a:avLst/>
          </a:prstGeom>
          <a:noFill/>
          <a:ln>
            <a:noFill/>
          </a:ln>
        </p:spPr>
      </p:pic>
      <p:pic>
        <p:nvPicPr>
          <p:cNvPr descr="Neighborhood with solid fill" id="276" name="Google Shape;276;p6"/>
          <p:cNvPicPr preferRelativeResize="0"/>
          <p:nvPr/>
        </p:nvPicPr>
        <p:blipFill rotWithShape="1">
          <a:blip r:embed="rId8">
            <a:alphaModFix/>
          </a:blip>
          <a:srcRect b="0" l="0" r="0" t="0"/>
          <a:stretch/>
        </p:blipFill>
        <p:spPr>
          <a:xfrm>
            <a:off x="2788056" y="2308766"/>
            <a:ext cx="1233482" cy="1233482"/>
          </a:xfrm>
          <a:prstGeom prst="rect">
            <a:avLst/>
          </a:prstGeom>
          <a:noFill/>
          <a:ln>
            <a:noFill/>
          </a:ln>
        </p:spPr>
      </p:pic>
      <p:pic>
        <p:nvPicPr>
          <p:cNvPr descr="USB with solid fill" id="277" name="Google Shape;277;p6"/>
          <p:cNvPicPr preferRelativeResize="0"/>
          <p:nvPr/>
        </p:nvPicPr>
        <p:blipFill rotWithShape="1">
          <a:blip r:embed="rId9">
            <a:alphaModFix/>
          </a:blip>
          <a:srcRect b="0" l="0" r="0" t="0"/>
          <a:stretch/>
        </p:blipFill>
        <p:spPr>
          <a:xfrm>
            <a:off x="6713694" y="2031726"/>
            <a:ext cx="914400" cy="914400"/>
          </a:xfrm>
          <a:prstGeom prst="rect">
            <a:avLst/>
          </a:prstGeom>
          <a:noFill/>
          <a:ln>
            <a:noFill/>
          </a:ln>
        </p:spPr>
      </p:pic>
      <p:pic>
        <p:nvPicPr>
          <p:cNvPr descr="Route (Two Pins With A Path) with solid fill" id="278" name="Google Shape;278;p6"/>
          <p:cNvPicPr preferRelativeResize="0"/>
          <p:nvPr/>
        </p:nvPicPr>
        <p:blipFill rotWithShape="1">
          <a:blip r:embed="rId10">
            <a:alphaModFix/>
          </a:blip>
          <a:srcRect b="0" l="0" r="0" t="0"/>
          <a:stretch/>
        </p:blipFill>
        <p:spPr>
          <a:xfrm>
            <a:off x="6713694" y="3177533"/>
            <a:ext cx="914400" cy="914400"/>
          </a:xfrm>
          <a:prstGeom prst="rect">
            <a:avLst/>
          </a:prstGeom>
          <a:noFill/>
          <a:ln>
            <a:noFill/>
          </a:ln>
        </p:spPr>
      </p:pic>
      <p:pic>
        <p:nvPicPr>
          <p:cNvPr descr="Map with pin with solid fill" id="279" name="Google Shape;279;p6"/>
          <p:cNvPicPr preferRelativeResize="0"/>
          <p:nvPr/>
        </p:nvPicPr>
        <p:blipFill rotWithShape="1">
          <a:blip r:embed="rId11">
            <a:alphaModFix/>
          </a:blip>
          <a:srcRect b="0" l="0" r="0" t="0"/>
          <a:stretch/>
        </p:blipFill>
        <p:spPr>
          <a:xfrm>
            <a:off x="8775291" y="3243296"/>
            <a:ext cx="914400" cy="914400"/>
          </a:xfrm>
          <a:prstGeom prst="rect">
            <a:avLst/>
          </a:prstGeom>
          <a:noFill/>
          <a:ln>
            <a:noFill/>
          </a:ln>
        </p:spPr>
      </p:pic>
      <p:pic>
        <p:nvPicPr>
          <p:cNvPr descr="Clipboard Mixed with solid fill" id="280" name="Google Shape;280;p6"/>
          <p:cNvPicPr preferRelativeResize="0"/>
          <p:nvPr/>
        </p:nvPicPr>
        <p:blipFill rotWithShape="1">
          <a:blip r:embed="rId12">
            <a:alphaModFix/>
          </a:blip>
          <a:srcRect b="0" l="0" r="0" t="0"/>
          <a:stretch/>
        </p:blipFill>
        <p:spPr>
          <a:xfrm>
            <a:off x="10164711" y="3126392"/>
            <a:ext cx="1035101" cy="103510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7"/>
          <p:cNvSpPr txBox="1"/>
          <p:nvPr>
            <p:ph idx="1" type="body"/>
          </p:nvPr>
        </p:nvSpPr>
        <p:spPr>
          <a:xfrm>
            <a:off x="723899" y="1155600"/>
            <a:ext cx="10475913" cy="74178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dk2"/>
              </a:buClr>
              <a:buSzPts val="1500"/>
              <a:buFont typeface="Arial"/>
              <a:buNone/>
            </a:pPr>
            <a:r>
              <a:rPr lang="en-US"/>
              <a:t>We hope this capstone project gives you an on-hands experience on data science supported consulting work. It is not just technology, nor just business, but a combination of the two. We hope that you will be able to learn both technical and business sides of data science consulting.</a:t>
            </a:r>
            <a:endParaRPr/>
          </a:p>
        </p:txBody>
      </p:sp>
      <p:sp>
        <p:nvSpPr>
          <p:cNvPr id="287" name="Google Shape;287;p7"/>
          <p:cNvSpPr txBox="1"/>
          <p:nvPr>
            <p:ph type="title"/>
          </p:nvPr>
        </p:nvSpPr>
        <p:spPr>
          <a:xfrm>
            <a:off x="723899" y="315541"/>
            <a:ext cx="10195200" cy="5334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chemeClr val="dk2"/>
              </a:buClr>
              <a:buSzPts val="3200"/>
              <a:buFont typeface="Arial"/>
              <a:buNone/>
            </a:pPr>
            <a:r>
              <a:rPr lang="en-US"/>
              <a:t>Project Overview</a:t>
            </a:r>
            <a:br>
              <a:rPr lang="en-US"/>
            </a:br>
            <a:r>
              <a:rPr lang="en-US" sz="2000"/>
              <a:t>Goals and Objectives</a:t>
            </a:r>
            <a:endParaRPr/>
          </a:p>
        </p:txBody>
      </p:sp>
      <p:cxnSp>
        <p:nvCxnSpPr>
          <p:cNvPr id="288" name="Google Shape;288;p7"/>
          <p:cNvCxnSpPr/>
          <p:nvPr/>
        </p:nvCxnSpPr>
        <p:spPr>
          <a:xfrm flipH="1" rot="10800000">
            <a:off x="4606932" y="3389495"/>
            <a:ext cx="438500" cy="232539"/>
          </a:xfrm>
          <a:prstGeom prst="straightConnector1">
            <a:avLst/>
          </a:prstGeom>
          <a:noFill/>
          <a:ln cap="flat" cmpd="sng" w="38100">
            <a:solidFill>
              <a:schemeClr val="dk2"/>
            </a:solidFill>
            <a:prstDash val="solid"/>
            <a:miter lim="800000"/>
            <a:headEnd len="sm" w="sm" type="none"/>
            <a:tailEnd len="med" w="med" type="triangle"/>
          </a:ln>
        </p:spPr>
      </p:cxnSp>
      <p:cxnSp>
        <p:nvCxnSpPr>
          <p:cNvPr id="289" name="Google Shape;289;p7"/>
          <p:cNvCxnSpPr/>
          <p:nvPr/>
        </p:nvCxnSpPr>
        <p:spPr>
          <a:xfrm>
            <a:off x="4636303" y="4207514"/>
            <a:ext cx="438500" cy="232539"/>
          </a:xfrm>
          <a:prstGeom prst="straightConnector1">
            <a:avLst/>
          </a:prstGeom>
          <a:noFill/>
          <a:ln cap="flat" cmpd="sng" w="38100">
            <a:solidFill>
              <a:schemeClr val="dk2"/>
            </a:solidFill>
            <a:prstDash val="solid"/>
            <a:miter lim="800000"/>
            <a:headEnd len="sm" w="sm" type="none"/>
            <a:tailEnd len="med" w="med" type="triangle"/>
          </a:ln>
        </p:spPr>
      </p:cxnSp>
      <p:pic>
        <p:nvPicPr>
          <p:cNvPr descr="316-png-and-svg-insurance-icons-for-free-download-uihere-insurance-icon-png-512_512  - RagRugHostel" id="290" name="Google Shape;290;p7"/>
          <p:cNvPicPr preferRelativeResize="0"/>
          <p:nvPr/>
        </p:nvPicPr>
        <p:blipFill rotWithShape="1">
          <a:blip r:embed="rId3">
            <a:alphaModFix/>
          </a:blip>
          <a:srcRect b="0" l="0" r="0" t="0"/>
          <a:stretch/>
        </p:blipFill>
        <p:spPr>
          <a:xfrm>
            <a:off x="7235683" y="2810769"/>
            <a:ext cx="941114" cy="941114"/>
          </a:xfrm>
          <a:prstGeom prst="rect">
            <a:avLst/>
          </a:prstGeom>
          <a:noFill/>
          <a:ln>
            <a:noFill/>
          </a:ln>
        </p:spPr>
      </p:pic>
      <p:sp>
        <p:nvSpPr>
          <p:cNvPr id="291" name="Google Shape;291;p7"/>
          <p:cNvSpPr/>
          <p:nvPr/>
        </p:nvSpPr>
        <p:spPr>
          <a:xfrm>
            <a:off x="934686" y="2140122"/>
            <a:ext cx="5029200" cy="457200"/>
          </a:xfrm>
          <a:prstGeom prst="rect">
            <a:avLst/>
          </a:prstGeom>
          <a:solidFill>
            <a:schemeClr val="dk2"/>
          </a:solidFill>
          <a:ln cap="flat" cmpd="sng" w="12700">
            <a:solidFill>
              <a:schemeClr val="dk2"/>
            </a:solidFill>
            <a:prstDash val="solid"/>
            <a:miter lim="800000"/>
            <a:headEnd len="sm" w="sm" type="none"/>
            <a:tailEnd len="sm" w="sm" type="none"/>
          </a:ln>
        </p:spPr>
        <p:txBody>
          <a:bodyPr anchorCtr="0" anchor="ctr" bIns="54600" lIns="54600" spcFirstLastPara="1" rIns="54600" wrap="square" tIns="54600">
            <a:noAutofit/>
          </a:bodyPr>
          <a:lstStyle/>
          <a:p>
            <a:pPr indent="0" lvl="0" marL="0" marR="0" rtl="0" algn="l">
              <a:spcBef>
                <a:spcPts val="0"/>
              </a:spcBef>
              <a:spcAft>
                <a:spcPts val="0"/>
              </a:spcAft>
              <a:buNone/>
            </a:pPr>
            <a:r>
              <a:rPr lang="en-US" sz="1500">
                <a:solidFill>
                  <a:schemeClr val="lt1"/>
                </a:solidFill>
                <a:latin typeface="Arial"/>
                <a:ea typeface="Arial"/>
                <a:cs typeface="Arial"/>
                <a:sym typeface="Arial"/>
              </a:rPr>
              <a:t>Technical Side</a:t>
            </a:r>
            <a:endParaRPr/>
          </a:p>
        </p:txBody>
      </p:sp>
      <p:sp>
        <p:nvSpPr>
          <p:cNvPr id="292" name="Google Shape;292;p7"/>
          <p:cNvSpPr/>
          <p:nvPr/>
        </p:nvSpPr>
        <p:spPr>
          <a:xfrm>
            <a:off x="6170612" y="2140122"/>
            <a:ext cx="5029200" cy="457200"/>
          </a:xfrm>
          <a:prstGeom prst="rect">
            <a:avLst/>
          </a:prstGeom>
          <a:solidFill>
            <a:schemeClr val="dk2"/>
          </a:solidFill>
          <a:ln cap="flat" cmpd="sng" w="12700">
            <a:solidFill>
              <a:schemeClr val="dk2"/>
            </a:solidFill>
            <a:prstDash val="solid"/>
            <a:miter lim="800000"/>
            <a:headEnd len="sm" w="sm" type="none"/>
            <a:tailEnd len="sm" w="sm" type="none"/>
          </a:ln>
        </p:spPr>
        <p:txBody>
          <a:bodyPr anchorCtr="0" anchor="ctr" bIns="54600" lIns="54600" spcFirstLastPara="1" rIns="54600" wrap="square" tIns="54600">
            <a:noAutofit/>
          </a:bodyPr>
          <a:lstStyle/>
          <a:p>
            <a:pPr indent="0" lvl="0" marL="0" marR="0" rtl="0" algn="l">
              <a:spcBef>
                <a:spcPts val="0"/>
              </a:spcBef>
              <a:spcAft>
                <a:spcPts val="0"/>
              </a:spcAft>
              <a:buNone/>
            </a:pPr>
            <a:r>
              <a:rPr lang="en-US" sz="1500">
                <a:solidFill>
                  <a:schemeClr val="lt1"/>
                </a:solidFill>
                <a:latin typeface="Arial"/>
                <a:ea typeface="Arial"/>
                <a:cs typeface="Arial"/>
                <a:sym typeface="Arial"/>
              </a:rPr>
              <a:t>Business Side </a:t>
            </a:r>
            <a:endParaRPr/>
          </a:p>
        </p:txBody>
      </p:sp>
      <p:sp>
        <p:nvSpPr>
          <p:cNvPr id="293" name="Google Shape;293;p7"/>
          <p:cNvSpPr/>
          <p:nvPr/>
        </p:nvSpPr>
        <p:spPr>
          <a:xfrm>
            <a:off x="934684" y="2546931"/>
            <a:ext cx="5029200" cy="2394218"/>
          </a:xfrm>
          <a:prstGeom prst="rect">
            <a:avLst/>
          </a:prstGeom>
          <a:noFill/>
          <a:ln cap="flat" cmpd="sng" w="12700">
            <a:solidFill>
              <a:schemeClr val="dk2"/>
            </a:solidFill>
            <a:prstDash val="solid"/>
            <a:miter lim="800000"/>
            <a:headEnd len="sm" w="sm" type="none"/>
            <a:tailEnd len="sm" w="sm" type="none"/>
          </a:ln>
        </p:spPr>
        <p:txBody>
          <a:bodyPr anchorCtr="0" anchor="ctr" bIns="54600" lIns="54600" spcFirstLastPara="1" rIns="54600" wrap="square" tIns="54600">
            <a:noAutofit/>
          </a:bodyPr>
          <a:lstStyle/>
          <a:p>
            <a:pPr indent="0" lvl="0" marL="0" marR="0" rtl="0" algn="l">
              <a:spcBef>
                <a:spcPts val="0"/>
              </a:spcBef>
              <a:spcAft>
                <a:spcPts val="0"/>
              </a:spcAft>
              <a:buNone/>
            </a:pPr>
            <a:r>
              <a:t/>
            </a:r>
            <a:endParaRPr sz="1500">
              <a:solidFill>
                <a:schemeClr val="lt1"/>
              </a:solidFill>
              <a:latin typeface="Arial"/>
              <a:ea typeface="Arial"/>
              <a:cs typeface="Arial"/>
              <a:sym typeface="Arial"/>
            </a:endParaRPr>
          </a:p>
        </p:txBody>
      </p:sp>
      <p:sp>
        <p:nvSpPr>
          <p:cNvPr id="294" name="Google Shape;294;p7"/>
          <p:cNvSpPr/>
          <p:nvPr/>
        </p:nvSpPr>
        <p:spPr>
          <a:xfrm>
            <a:off x="6170364" y="2597322"/>
            <a:ext cx="5029200" cy="2343827"/>
          </a:xfrm>
          <a:prstGeom prst="rect">
            <a:avLst/>
          </a:prstGeom>
          <a:noFill/>
          <a:ln cap="flat" cmpd="sng" w="12700">
            <a:solidFill>
              <a:schemeClr val="dk2"/>
            </a:solidFill>
            <a:prstDash val="solid"/>
            <a:miter lim="800000"/>
            <a:headEnd len="sm" w="sm" type="none"/>
            <a:tailEnd len="sm" w="sm" type="none"/>
          </a:ln>
        </p:spPr>
        <p:txBody>
          <a:bodyPr anchorCtr="0" anchor="ctr" bIns="54600" lIns="54600" spcFirstLastPara="1" rIns="54600" wrap="square" tIns="54600">
            <a:noAutofit/>
          </a:bodyPr>
          <a:lstStyle/>
          <a:p>
            <a:pPr indent="0" lvl="0" marL="0" marR="0" rtl="0" algn="l">
              <a:spcBef>
                <a:spcPts val="0"/>
              </a:spcBef>
              <a:spcAft>
                <a:spcPts val="0"/>
              </a:spcAft>
              <a:buNone/>
            </a:pPr>
            <a:r>
              <a:t/>
            </a:r>
            <a:endParaRPr sz="1500">
              <a:solidFill>
                <a:schemeClr val="lt1"/>
              </a:solidFill>
              <a:latin typeface="Arial"/>
              <a:ea typeface="Arial"/>
              <a:cs typeface="Arial"/>
              <a:sym typeface="Arial"/>
            </a:endParaRPr>
          </a:p>
        </p:txBody>
      </p:sp>
      <p:pic>
        <p:nvPicPr>
          <p:cNvPr descr="Search free icon" id="295" name="Google Shape;295;p7"/>
          <p:cNvPicPr preferRelativeResize="0"/>
          <p:nvPr/>
        </p:nvPicPr>
        <p:blipFill rotWithShape="1">
          <a:blip r:embed="rId4">
            <a:alphaModFix/>
          </a:blip>
          <a:srcRect b="0" l="0" r="0" t="0"/>
          <a:stretch/>
        </p:blipFill>
        <p:spPr>
          <a:xfrm>
            <a:off x="3255825" y="2708199"/>
            <a:ext cx="570418" cy="570418"/>
          </a:xfrm>
          <a:prstGeom prst="rect">
            <a:avLst/>
          </a:prstGeom>
          <a:noFill/>
          <a:ln>
            <a:noFill/>
          </a:ln>
        </p:spPr>
      </p:pic>
      <p:sp>
        <p:nvSpPr>
          <p:cNvPr id="296" name="Google Shape;296;p7"/>
          <p:cNvSpPr/>
          <p:nvPr/>
        </p:nvSpPr>
        <p:spPr>
          <a:xfrm flipH="1">
            <a:off x="8747067" y="2921055"/>
            <a:ext cx="941113" cy="711229"/>
          </a:xfrm>
          <a:custGeom>
            <a:rect b="b" l="l" r="r" t="t"/>
            <a:pathLst>
              <a:path extrusionOk="0" h="21600" w="21600">
                <a:moveTo>
                  <a:pt x="20263" y="0"/>
                </a:moveTo>
                <a:cubicBezTo>
                  <a:pt x="20630" y="0"/>
                  <a:pt x="20946" y="158"/>
                  <a:pt x="21208" y="475"/>
                </a:cubicBezTo>
                <a:cubicBezTo>
                  <a:pt x="21470" y="796"/>
                  <a:pt x="21599" y="1175"/>
                  <a:pt x="21599" y="1615"/>
                </a:cubicBezTo>
                <a:lnTo>
                  <a:pt x="21599" y="19984"/>
                </a:lnTo>
                <a:cubicBezTo>
                  <a:pt x="21599" y="20419"/>
                  <a:pt x="21470" y="20803"/>
                  <a:pt x="21208" y="21121"/>
                </a:cubicBezTo>
                <a:cubicBezTo>
                  <a:pt x="20946" y="21441"/>
                  <a:pt x="20630" y="21599"/>
                  <a:pt x="20263" y="21599"/>
                </a:cubicBezTo>
                <a:lnTo>
                  <a:pt x="1370" y="21599"/>
                </a:lnTo>
                <a:cubicBezTo>
                  <a:pt x="1003" y="21599"/>
                  <a:pt x="683" y="21441"/>
                  <a:pt x="411" y="21121"/>
                </a:cubicBezTo>
                <a:cubicBezTo>
                  <a:pt x="137" y="20803"/>
                  <a:pt x="0" y="20422"/>
                  <a:pt x="0" y="19984"/>
                </a:cubicBezTo>
                <a:lnTo>
                  <a:pt x="0" y="1615"/>
                </a:lnTo>
                <a:cubicBezTo>
                  <a:pt x="0" y="1175"/>
                  <a:pt x="137" y="796"/>
                  <a:pt x="411" y="475"/>
                </a:cubicBezTo>
                <a:cubicBezTo>
                  <a:pt x="683" y="158"/>
                  <a:pt x="1003" y="0"/>
                  <a:pt x="1370" y="0"/>
                </a:cubicBezTo>
                <a:lnTo>
                  <a:pt x="20263" y="0"/>
                </a:lnTo>
                <a:close/>
                <a:moveTo>
                  <a:pt x="19805" y="2162"/>
                </a:moveTo>
                <a:lnTo>
                  <a:pt x="1804" y="2162"/>
                </a:lnTo>
                <a:lnTo>
                  <a:pt x="1804" y="19432"/>
                </a:lnTo>
                <a:lnTo>
                  <a:pt x="19805" y="19432"/>
                </a:lnTo>
                <a:lnTo>
                  <a:pt x="19805" y="2162"/>
                </a:lnTo>
                <a:close/>
                <a:moveTo>
                  <a:pt x="5978" y="17886"/>
                </a:moveTo>
                <a:lnTo>
                  <a:pt x="3598" y="17886"/>
                </a:lnTo>
                <a:lnTo>
                  <a:pt x="3598" y="12784"/>
                </a:lnTo>
                <a:lnTo>
                  <a:pt x="5978" y="12784"/>
                </a:lnTo>
                <a:lnTo>
                  <a:pt x="5978" y="17886"/>
                </a:lnTo>
                <a:close/>
                <a:moveTo>
                  <a:pt x="9961" y="17886"/>
                </a:moveTo>
                <a:lnTo>
                  <a:pt x="7606" y="17886"/>
                </a:lnTo>
                <a:lnTo>
                  <a:pt x="7606" y="6973"/>
                </a:lnTo>
                <a:lnTo>
                  <a:pt x="9961" y="6973"/>
                </a:lnTo>
                <a:lnTo>
                  <a:pt x="9961" y="17886"/>
                </a:lnTo>
                <a:close/>
                <a:moveTo>
                  <a:pt x="14018" y="17886"/>
                </a:moveTo>
                <a:lnTo>
                  <a:pt x="11638" y="17886"/>
                </a:lnTo>
                <a:lnTo>
                  <a:pt x="11638" y="9561"/>
                </a:lnTo>
                <a:lnTo>
                  <a:pt x="14018" y="9561"/>
                </a:lnTo>
                <a:lnTo>
                  <a:pt x="14018" y="17886"/>
                </a:lnTo>
                <a:close/>
                <a:moveTo>
                  <a:pt x="18001" y="17886"/>
                </a:moveTo>
                <a:lnTo>
                  <a:pt x="15621" y="17886"/>
                </a:lnTo>
                <a:lnTo>
                  <a:pt x="15621" y="4920"/>
                </a:lnTo>
                <a:lnTo>
                  <a:pt x="18001" y="4920"/>
                </a:lnTo>
                <a:lnTo>
                  <a:pt x="18001" y="17886"/>
                </a:lnTo>
                <a:close/>
              </a:path>
            </a:pathLst>
          </a:custGeom>
          <a:solidFill>
            <a:schemeClr val="dk1"/>
          </a:solidFill>
          <a:ln>
            <a:noFill/>
          </a:ln>
        </p:spPr>
        <p:txBody>
          <a:bodyPr anchorCtr="0" anchor="ctr" bIns="28575" lIns="28575" spcFirstLastPara="1" rIns="28575" wrap="square" tIns="28575">
            <a:noAutofit/>
          </a:bodyPr>
          <a:lstStyle/>
          <a:p>
            <a:pPr indent="0" lvl="0" marL="0" marR="0" rtl="0" algn="l">
              <a:spcBef>
                <a:spcPts val="0"/>
              </a:spcBef>
              <a:spcAft>
                <a:spcPts val="0"/>
              </a:spcAft>
              <a:buNone/>
            </a:pPr>
            <a:r>
              <a:t/>
            </a:r>
            <a:endParaRPr sz="1350">
              <a:solidFill>
                <a:srgbClr val="44CEB9"/>
              </a:solidFill>
              <a:latin typeface="Arial"/>
              <a:ea typeface="Arial"/>
              <a:cs typeface="Arial"/>
              <a:sym typeface="Arial"/>
            </a:endParaRPr>
          </a:p>
        </p:txBody>
      </p:sp>
      <p:grpSp>
        <p:nvGrpSpPr>
          <p:cNvPr id="297" name="Google Shape;297;p7"/>
          <p:cNvGrpSpPr/>
          <p:nvPr/>
        </p:nvGrpSpPr>
        <p:grpSpPr>
          <a:xfrm>
            <a:off x="9635122" y="3217818"/>
            <a:ext cx="1333837" cy="1518857"/>
            <a:chOff x="-17462" y="-3175"/>
            <a:chExt cx="4600575" cy="5238750"/>
          </a:xfrm>
        </p:grpSpPr>
        <p:sp>
          <p:nvSpPr>
            <p:cNvPr id="298" name="Google Shape;298;p7"/>
            <p:cNvSpPr/>
            <p:nvPr/>
          </p:nvSpPr>
          <p:spPr>
            <a:xfrm>
              <a:off x="-17462" y="-3175"/>
              <a:ext cx="4600575" cy="5238750"/>
            </a:xfrm>
            <a:custGeom>
              <a:rect b="b" l="l" r="r" t="t"/>
              <a:pathLst>
                <a:path extrusionOk="0" h="1394" w="1224">
                  <a:moveTo>
                    <a:pt x="1099" y="184"/>
                  </a:moveTo>
                  <a:cubicBezTo>
                    <a:pt x="1047" y="122"/>
                    <a:pt x="979" y="75"/>
                    <a:pt x="899" y="44"/>
                  </a:cubicBezTo>
                  <a:cubicBezTo>
                    <a:pt x="827" y="15"/>
                    <a:pt x="745" y="0"/>
                    <a:pt x="662" y="0"/>
                  </a:cubicBezTo>
                  <a:cubicBezTo>
                    <a:pt x="538" y="0"/>
                    <a:pt x="417" y="33"/>
                    <a:pt x="318" y="92"/>
                  </a:cubicBezTo>
                  <a:cubicBezTo>
                    <a:pt x="265" y="123"/>
                    <a:pt x="221" y="162"/>
                    <a:pt x="185" y="206"/>
                  </a:cubicBezTo>
                  <a:cubicBezTo>
                    <a:pt x="146" y="255"/>
                    <a:pt x="119" y="309"/>
                    <a:pt x="105" y="367"/>
                  </a:cubicBezTo>
                  <a:cubicBezTo>
                    <a:pt x="92" y="417"/>
                    <a:pt x="91" y="475"/>
                    <a:pt x="101" y="522"/>
                  </a:cubicBezTo>
                  <a:cubicBezTo>
                    <a:pt x="105" y="538"/>
                    <a:pt x="105" y="538"/>
                    <a:pt x="105" y="538"/>
                  </a:cubicBezTo>
                  <a:cubicBezTo>
                    <a:pt x="106" y="543"/>
                    <a:pt x="107" y="548"/>
                    <a:pt x="109" y="551"/>
                  </a:cubicBezTo>
                  <a:cubicBezTo>
                    <a:pt x="109" y="552"/>
                    <a:pt x="109" y="553"/>
                    <a:pt x="109" y="554"/>
                  </a:cubicBezTo>
                  <a:cubicBezTo>
                    <a:pt x="106" y="561"/>
                    <a:pt x="106" y="561"/>
                    <a:pt x="106" y="561"/>
                  </a:cubicBezTo>
                  <a:cubicBezTo>
                    <a:pt x="95" y="584"/>
                    <a:pt x="78" y="607"/>
                    <a:pt x="60" y="631"/>
                  </a:cubicBezTo>
                  <a:cubicBezTo>
                    <a:pt x="48" y="649"/>
                    <a:pt x="35" y="667"/>
                    <a:pt x="22" y="686"/>
                  </a:cubicBezTo>
                  <a:cubicBezTo>
                    <a:pt x="22" y="686"/>
                    <a:pt x="22" y="686"/>
                    <a:pt x="22" y="686"/>
                  </a:cubicBezTo>
                  <a:cubicBezTo>
                    <a:pt x="22" y="686"/>
                    <a:pt x="22" y="686"/>
                    <a:pt x="22" y="686"/>
                  </a:cubicBezTo>
                  <a:cubicBezTo>
                    <a:pt x="22" y="687"/>
                    <a:pt x="22" y="687"/>
                    <a:pt x="22" y="687"/>
                  </a:cubicBezTo>
                  <a:cubicBezTo>
                    <a:pt x="4" y="715"/>
                    <a:pt x="0" y="748"/>
                    <a:pt x="9" y="779"/>
                  </a:cubicBezTo>
                  <a:cubicBezTo>
                    <a:pt x="17" y="805"/>
                    <a:pt x="34" y="827"/>
                    <a:pt x="56" y="841"/>
                  </a:cubicBezTo>
                  <a:cubicBezTo>
                    <a:pt x="55" y="860"/>
                    <a:pt x="58" y="880"/>
                    <a:pt x="67" y="897"/>
                  </a:cubicBezTo>
                  <a:cubicBezTo>
                    <a:pt x="70" y="903"/>
                    <a:pt x="73" y="909"/>
                    <a:pt x="77" y="914"/>
                  </a:cubicBezTo>
                  <a:cubicBezTo>
                    <a:pt x="75" y="938"/>
                    <a:pt x="81" y="964"/>
                    <a:pt x="97" y="984"/>
                  </a:cubicBezTo>
                  <a:cubicBezTo>
                    <a:pt x="116" y="1011"/>
                    <a:pt x="116" y="1011"/>
                    <a:pt x="116" y="1011"/>
                  </a:cubicBezTo>
                  <a:cubicBezTo>
                    <a:pt x="116" y="1014"/>
                    <a:pt x="116" y="1019"/>
                    <a:pt x="116" y="1022"/>
                  </a:cubicBezTo>
                  <a:cubicBezTo>
                    <a:pt x="115" y="1038"/>
                    <a:pt x="113" y="1059"/>
                    <a:pt x="116" y="1080"/>
                  </a:cubicBezTo>
                  <a:cubicBezTo>
                    <a:pt x="120" y="1113"/>
                    <a:pt x="131" y="1140"/>
                    <a:pt x="151" y="1161"/>
                  </a:cubicBezTo>
                  <a:cubicBezTo>
                    <a:pt x="178" y="1189"/>
                    <a:pt x="216" y="1204"/>
                    <a:pt x="263" y="1204"/>
                  </a:cubicBezTo>
                  <a:cubicBezTo>
                    <a:pt x="294" y="1204"/>
                    <a:pt x="330" y="1198"/>
                    <a:pt x="373" y="1186"/>
                  </a:cubicBezTo>
                  <a:cubicBezTo>
                    <a:pt x="375" y="1213"/>
                    <a:pt x="378" y="1247"/>
                    <a:pt x="380" y="1292"/>
                  </a:cubicBezTo>
                  <a:cubicBezTo>
                    <a:pt x="383" y="1349"/>
                    <a:pt x="430" y="1394"/>
                    <a:pt x="488" y="1394"/>
                  </a:cubicBezTo>
                  <a:cubicBezTo>
                    <a:pt x="962" y="1394"/>
                    <a:pt x="962" y="1394"/>
                    <a:pt x="962" y="1394"/>
                  </a:cubicBezTo>
                  <a:cubicBezTo>
                    <a:pt x="994" y="1394"/>
                    <a:pt x="1024" y="1380"/>
                    <a:pt x="1045" y="1356"/>
                  </a:cubicBezTo>
                  <a:cubicBezTo>
                    <a:pt x="1065" y="1331"/>
                    <a:pt x="1074" y="1299"/>
                    <a:pt x="1068" y="1268"/>
                  </a:cubicBezTo>
                  <a:cubicBezTo>
                    <a:pt x="1025" y="1025"/>
                    <a:pt x="1025" y="1025"/>
                    <a:pt x="1025" y="1025"/>
                  </a:cubicBezTo>
                  <a:cubicBezTo>
                    <a:pt x="1023" y="1013"/>
                    <a:pt x="1026" y="1001"/>
                    <a:pt x="1034" y="991"/>
                  </a:cubicBezTo>
                  <a:cubicBezTo>
                    <a:pt x="1068" y="950"/>
                    <a:pt x="1108" y="901"/>
                    <a:pt x="1141" y="843"/>
                  </a:cubicBezTo>
                  <a:cubicBezTo>
                    <a:pt x="1177" y="780"/>
                    <a:pt x="1199" y="717"/>
                    <a:pt x="1209" y="649"/>
                  </a:cubicBezTo>
                  <a:cubicBezTo>
                    <a:pt x="1224" y="553"/>
                    <a:pt x="1221" y="464"/>
                    <a:pt x="1201" y="384"/>
                  </a:cubicBezTo>
                  <a:cubicBezTo>
                    <a:pt x="1182" y="308"/>
                    <a:pt x="1148" y="240"/>
                    <a:pt x="1099" y="184"/>
                  </a:cubicBezTo>
                  <a:close/>
                  <a:moveTo>
                    <a:pt x="1135" y="638"/>
                  </a:moveTo>
                  <a:cubicBezTo>
                    <a:pt x="1116" y="765"/>
                    <a:pt x="1049" y="857"/>
                    <a:pt x="976" y="943"/>
                  </a:cubicBezTo>
                  <a:cubicBezTo>
                    <a:pt x="954" y="969"/>
                    <a:pt x="945" y="1004"/>
                    <a:pt x="951" y="1038"/>
                  </a:cubicBezTo>
                  <a:cubicBezTo>
                    <a:pt x="994" y="1281"/>
                    <a:pt x="994" y="1281"/>
                    <a:pt x="994" y="1281"/>
                  </a:cubicBezTo>
                  <a:cubicBezTo>
                    <a:pt x="996" y="1290"/>
                    <a:pt x="993" y="1300"/>
                    <a:pt x="987" y="1308"/>
                  </a:cubicBezTo>
                  <a:cubicBezTo>
                    <a:pt x="981" y="1315"/>
                    <a:pt x="972" y="1319"/>
                    <a:pt x="962" y="1319"/>
                  </a:cubicBezTo>
                  <a:cubicBezTo>
                    <a:pt x="488" y="1319"/>
                    <a:pt x="488" y="1319"/>
                    <a:pt x="488" y="1319"/>
                  </a:cubicBezTo>
                  <a:cubicBezTo>
                    <a:pt x="470" y="1319"/>
                    <a:pt x="456" y="1306"/>
                    <a:pt x="455" y="1288"/>
                  </a:cubicBezTo>
                  <a:cubicBezTo>
                    <a:pt x="451" y="1206"/>
                    <a:pt x="446" y="1155"/>
                    <a:pt x="443" y="1127"/>
                  </a:cubicBezTo>
                  <a:cubicBezTo>
                    <a:pt x="441" y="1114"/>
                    <a:pt x="423" y="1098"/>
                    <a:pt x="405" y="1098"/>
                  </a:cubicBezTo>
                  <a:cubicBezTo>
                    <a:pt x="401" y="1098"/>
                    <a:pt x="398" y="1099"/>
                    <a:pt x="395" y="1100"/>
                  </a:cubicBezTo>
                  <a:cubicBezTo>
                    <a:pt x="336" y="1120"/>
                    <a:pt x="294" y="1129"/>
                    <a:pt x="263" y="1129"/>
                  </a:cubicBezTo>
                  <a:cubicBezTo>
                    <a:pt x="148" y="1129"/>
                    <a:pt x="208" y="1009"/>
                    <a:pt x="186" y="979"/>
                  </a:cubicBezTo>
                  <a:cubicBezTo>
                    <a:pt x="157" y="940"/>
                    <a:pt x="157" y="940"/>
                    <a:pt x="157" y="940"/>
                  </a:cubicBezTo>
                  <a:cubicBezTo>
                    <a:pt x="150" y="930"/>
                    <a:pt x="150" y="917"/>
                    <a:pt x="156" y="907"/>
                  </a:cubicBezTo>
                  <a:cubicBezTo>
                    <a:pt x="171" y="884"/>
                    <a:pt x="171" y="884"/>
                    <a:pt x="171" y="884"/>
                  </a:cubicBezTo>
                  <a:cubicBezTo>
                    <a:pt x="152" y="879"/>
                    <a:pt x="152" y="879"/>
                    <a:pt x="152" y="879"/>
                  </a:cubicBezTo>
                  <a:cubicBezTo>
                    <a:pt x="144" y="877"/>
                    <a:pt x="138" y="871"/>
                    <a:pt x="134" y="864"/>
                  </a:cubicBezTo>
                  <a:cubicBezTo>
                    <a:pt x="130" y="857"/>
                    <a:pt x="130" y="848"/>
                    <a:pt x="133" y="841"/>
                  </a:cubicBezTo>
                  <a:cubicBezTo>
                    <a:pt x="146" y="807"/>
                    <a:pt x="146" y="807"/>
                    <a:pt x="146" y="807"/>
                  </a:cubicBezTo>
                  <a:cubicBezTo>
                    <a:pt x="148" y="804"/>
                    <a:pt x="146" y="801"/>
                    <a:pt x="143" y="799"/>
                  </a:cubicBezTo>
                  <a:cubicBezTo>
                    <a:pt x="101" y="781"/>
                    <a:pt x="101" y="781"/>
                    <a:pt x="101" y="781"/>
                  </a:cubicBezTo>
                  <a:cubicBezTo>
                    <a:pt x="92" y="776"/>
                    <a:pt x="84" y="768"/>
                    <a:pt x="81" y="758"/>
                  </a:cubicBezTo>
                  <a:cubicBezTo>
                    <a:pt x="78" y="747"/>
                    <a:pt x="80" y="736"/>
                    <a:pt x="85" y="727"/>
                  </a:cubicBezTo>
                  <a:cubicBezTo>
                    <a:pt x="86" y="726"/>
                    <a:pt x="86" y="726"/>
                    <a:pt x="86" y="726"/>
                  </a:cubicBezTo>
                  <a:cubicBezTo>
                    <a:pt x="114" y="681"/>
                    <a:pt x="150" y="641"/>
                    <a:pt x="174" y="594"/>
                  </a:cubicBezTo>
                  <a:cubicBezTo>
                    <a:pt x="184" y="573"/>
                    <a:pt x="184" y="573"/>
                    <a:pt x="184" y="573"/>
                  </a:cubicBezTo>
                  <a:cubicBezTo>
                    <a:pt x="191" y="559"/>
                    <a:pt x="182" y="537"/>
                    <a:pt x="178" y="522"/>
                  </a:cubicBezTo>
                  <a:cubicBezTo>
                    <a:pt x="175" y="505"/>
                    <a:pt x="175" y="505"/>
                    <a:pt x="175" y="505"/>
                  </a:cubicBezTo>
                  <a:cubicBezTo>
                    <a:pt x="166" y="468"/>
                    <a:pt x="168" y="422"/>
                    <a:pt x="177" y="386"/>
                  </a:cubicBezTo>
                  <a:cubicBezTo>
                    <a:pt x="227" y="187"/>
                    <a:pt x="445" y="75"/>
                    <a:pt x="662" y="75"/>
                  </a:cubicBezTo>
                  <a:cubicBezTo>
                    <a:pt x="929" y="75"/>
                    <a:pt x="1195" y="247"/>
                    <a:pt x="1135" y="638"/>
                  </a:cubicBezTo>
                  <a:close/>
                </a:path>
              </a:pathLst>
            </a:cu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299" name="Google Shape;299;p7"/>
            <p:cNvSpPr/>
            <p:nvPr/>
          </p:nvSpPr>
          <p:spPr>
            <a:xfrm>
              <a:off x="866776" y="496888"/>
              <a:ext cx="3243263" cy="2638425"/>
            </a:xfrm>
            <a:custGeom>
              <a:rect b="b" l="l" r="r" t="t"/>
              <a:pathLst>
                <a:path extrusionOk="0" h="702" w="863">
                  <a:moveTo>
                    <a:pt x="571" y="31"/>
                  </a:moveTo>
                  <a:cubicBezTo>
                    <a:pt x="554" y="16"/>
                    <a:pt x="531" y="7"/>
                    <a:pt x="506" y="7"/>
                  </a:cubicBezTo>
                  <a:cubicBezTo>
                    <a:pt x="490" y="7"/>
                    <a:pt x="476" y="10"/>
                    <a:pt x="463" y="16"/>
                  </a:cubicBezTo>
                  <a:cubicBezTo>
                    <a:pt x="450" y="6"/>
                    <a:pt x="434" y="0"/>
                    <a:pt x="416" y="0"/>
                  </a:cubicBezTo>
                  <a:cubicBezTo>
                    <a:pt x="402" y="0"/>
                    <a:pt x="389" y="3"/>
                    <a:pt x="378" y="10"/>
                  </a:cubicBezTo>
                  <a:cubicBezTo>
                    <a:pt x="368" y="8"/>
                    <a:pt x="358" y="7"/>
                    <a:pt x="348" y="7"/>
                  </a:cubicBezTo>
                  <a:cubicBezTo>
                    <a:pt x="315" y="7"/>
                    <a:pt x="285" y="18"/>
                    <a:pt x="262" y="36"/>
                  </a:cubicBezTo>
                  <a:cubicBezTo>
                    <a:pt x="259" y="36"/>
                    <a:pt x="256" y="36"/>
                    <a:pt x="253" y="36"/>
                  </a:cubicBezTo>
                  <a:cubicBezTo>
                    <a:pt x="212" y="36"/>
                    <a:pt x="175" y="55"/>
                    <a:pt x="149" y="84"/>
                  </a:cubicBezTo>
                  <a:cubicBezTo>
                    <a:pt x="98" y="93"/>
                    <a:pt x="60" y="137"/>
                    <a:pt x="58" y="191"/>
                  </a:cubicBezTo>
                  <a:cubicBezTo>
                    <a:pt x="38" y="198"/>
                    <a:pt x="23" y="219"/>
                    <a:pt x="23" y="242"/>
                  </a:cubicBezTo>
                  <a:cubicBezTo>
                    <a:pt x="23" y="245"/>
                    <a:pt x="23" y="247"/>
                    <a:pt x="24" y="250"/>
                  </a:cubicBezTo>
                  <a:cubicBezTo>
                    <a:pt x="9" y="271"/>
                    <a:pt x="0" y="297"/>
                    <a:pt x="0" y="326"/>
                  </a:cubicBezTo>
                  <a:cubicBezTo>
                    <a:pt x="0" y="373"/>
                    <a:pt x="24" y="414"/>
                    <a:pt x="61" y="438"/>
                  </a:cubicBezTo>
                  <a:cubicBezTo>
                    <a:pt x="75" y="479"/>
                    <a:pt x="114" y="509"/>
                    <a:pt x="161" y="509"/>
                  </a:cubicBezTo>
                  <a:cubicBezTo>
                    <a:pt x="179" y="509"/>
                    <a:pt x="196" y="504"/>
                    <a:pt x="211" y="496"/>
                  </a:cubicBezTo>
                  <a:cubicBezTo>
                    <a:pt x="226" y="516"/>
                    <a:pt x="249" y="531"/>
                    <a:pt x="275" y="535"/>
                  </a:cubicBezTo>
                  <a:cubicBezTo>
                    <a:pt x="294" y="588"/>
                    <a:pt x="345" y="626"/>
                    <a:pt x="405" y="626"/>
                  </a:cubicBezTo>
                  <a:cubicBezTo>
                    <a:pt x="424" y="626"/>
                    <a:pt x="443" y="622"/>
                    <a:pt x="460" y="614"/>
                  </a:cubicBezTo>
                  <a:cubicBezTo>
                    <a:pt x="489" y="667"/>
                    <a:pt x="545" y="702"/>
                    <a:pt x="609" y="702"/>
                  </a:cubicBezTo>
                  <a:cubicBezTo>
                    <a:pt x="681" y="702"/>
                    <a:pt x="742" y="658"/>
                    <a:pt x="766" y="594"/>
                  </a:cubicBezTo>
                  <a:cubicBezTo>
                    <a:pt x="819" y="565"/>
                    <a:pt x="854" y="510"/>
                    <a:pt x="854" y="446"/>
                  </a:cubicBezTo>
                  <a:cubicBezTo>
                    <a:pt x="854" y="435"/>
                    <a:pt x="853" y="425"/>
                    <a:pt x="852" y="415"/>
                  </a:cubicBezTo>
                  <a:cubicBezTo>
                    <a:pt x="859" y="400"/>
                    <a:pt x="863" y="383"/>
                    <a:pt x="863" y="365"/>
                  </a:cubicBezTo>
                  <a:cubicBezTo>
                    <a:pt x="863" y="335"/>
                    <a:pt x="852" y="308"/>
                    <a:pt x="834" y="288"/>
                  </a:cubicBezTo>
                  <a:cubicBezTo>
                    <a:pt x="835" y="282"/>
                    <a:pt x="836" y="276"/>
                    <a:pt x="836" y="270"/>
                  </a:cubicBezTo>
                  <a:cubicBezTo>
                    <a:pt x="836" y="223"/>
                    <a:pt x="808" y="182"/>
                    <a:pt x="767" y="164"/>
                  </a:cubicBezTo>
                  <a:cubicBezTo>
                    <a:pt x="734" y="87"/>
                    <a:pt x="659" y="33"/>
                    <a:pt x="571" y="31"/>
                  </a:cubicBezTo>
                  <a:close/>
                </a:path>
              </a:pathLst>
            </a:cu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grpSp>
      <p:grpSp>
        <p:nvGrpSpPr>
          <p:cNvPr id="300" name="Google Shape;300;p7"/>
          <p:cNvGrpSpPr/>
          <p:nvPr/>
        </p:nvGrpSpPr>
        <p:grpSpPr>
          <a:xfrm>
            <a:off x="10172637" y="3455395"/>
            <a:ext cx="467498" cy="467619"/>
            <a:chOff x="14867881" y="10665936"/>
            <a:chExt cx="695733" cy="695912"/>
          </a:xfrm>
        </p:grpSpPr>
        <p:sp>
          <p:nvSpPr>
            <p:cNvPr id="301" name="Google Shape;301;p7"/>
            <p:cNvSpPr/>
            <p:nvPr/>
          </p:nvSpPr>
          <p:spPr>
            <a:xfrm>
              <a:off x="14998624" y="10810723"/>
              <a:ext cx="420239" cy="406336"/>
            </a:xfrm>
            <a:custGeom>
              <a:rect b="b" l="l" r="r" t="t"/>
              <a:pathLst>
                <a:path extrusionOk="0" h="382" w="395">
                  <a:moveTo>
                    <a:pt x="394" y="191"/>
                  </a:moveTo>
                  <a:lnTo>
                    <a:pt x="394" y="191"/>
                  </a:lnTo>
                  <a:cubicBezTo>
                    <a:pt x="394" y="136"/>
                    <a:pt x="366" y="96"/>
                    <a:pt x="340" y="54"/>
                  </a:cubicBezTo>
                  <a:cubicBezTo>
                    <a:pt x="299" y="27"/>
                    <a:pt x="258" y="0"/>
                    <a:pt x="203" y="0"/>
                  </a:cubicBezTo>
                  <a:cubicBezTo>
                    <a:pt x="163" y="0"/>
                    <a:pt x="109" y="27"/>
                    <a:pt x="81" y="54"/>
                  </a:cubicBezTo>
                  <a:cubicBezTo>
                    <a:pt x="0" y="136"/>
                    <a:pt x="0" y="245"/>
                    <a:pt x="81" y="327"/>
                  </a:cubicBezTo>
                  <a:cubicBezTo>
                    <a:pt x="109" y="354"/>
                    <a:pt x="163" y="381"/>
                    <a:pt x="203" y="381"/>
                  </a:cubicBezTo>
                  <a:cubicBezTo>
                    <a:pt x="258" y="381"/>
                    <a:pt x="299" y="354"/>
                    <a:pt x="340" y="327"/>
                  </a:cubicBezTo>
                  <a:cubicBezTo>
                    <a:pt x="366" y="285"/>
                    <a:pt x="394" y="245"/>
                    <a:pt x="394" y="191"/>
                  </a:cubicBezTo>
                  <a:close/>
                  <a:moveTo>
                    <a:pt x="217" y="299"/>
                  </a:moveTo>
                  <a:lnTo>
                    <a:pt x="217" y="299"/>
                  </a:lnTo>
                  <a:cubicBezTo>
                    <a:pt x="217" y="339"/>
                    <a:pt x="217" y="339"/>
                    <a:pt x="217" y="339"/>
                  </a:cubicBezTo>
                  <a:cubicBezTo>
                    <a:pt x="189" y="339"/>
                    <a:pt x="189" y="339"/>
                    <a:pt x="189" y="339"/>
                  </a:cubicBezTo>
                  <a:cubicBezTo>
                    <a:pt x="189" y="299"/>
                    <a:pt x="189" y="299"/>
                    <a:pt x="189" y="299"/>
                  </a:cubicBezTo>
                  <a:cubicBezTo>
                    <a:pt x="177" y="299"/>
                    <a:pt x="149" y="299"/>
                    <a:pt x="135" y="285"/>
                  </a:cubicBezTo>
                  <a:cubicBezTo>
                    <a:pt x="149" y="259"/>
                    <a:pt x="149" y="259"/>
                    <a:pt x="149" y="259"/>
                  </a:cubicBezTo>
                  <a:cubicBezTo>
                    <a:pt x="163" y="272"/>
                    <a:pt x="177" y="272"/>
                    <a:pt x="203" y="272"/>
                  </a:cubicBezTo>
                  <a:cubicBezTo>
                    <a:pt x="231" y="272"/>
                    <a:pt x="245" y="259"/>
                    <a:pt x="245" y="245"/>
                  </a:cubicBezTo>
                  <a:cubicBezTo>
                    <a:pt x="245" y="218"/>
                    <a:pt x="231" y="204"/>
                    <a:pt x="203" y="204"/>
                  </a:cubicBezTo>
                  <a:cubicBezTo>
                    <a:pt x="163" y="191"/>
                    <a:pt x="149" y="164"/>
                    <a:pt x="149" y="136"/>
                  </a:cubicBezTo>
                  <a:cubicBezTo>
                    <a:pt x="149" y="108"/>
                    <a:pt x="163" y="82"/>
                    <a:pt x="203" y="82"/>
                  </a:cubicBezTo>
                  <a:cubicBezTo>
                    <a:pt x="203" y="40"/>
                    <a:pt x="203" y="40"/>
                    <a:pt x="203" y="40"/>
                  </a:cubicBezTo>
                  <a:cubicBezTo>
                    <a:pt x="217" y="40"/>
                    <a:pt x="217" y="40"/>
                    <a:pt x="217" y="40"/>
                  </a:cubicBezTo>
                  <a:cubicBezTo>
                    <a:pt x="217" y="82"/>
                    <a:pt x="217" y="82"/>
                    <a:pt x="217" y="82"/>
                  </a:cubicBezTo>
                  <a:cubicBezTo>
                    <a:pt x="245" y="82"/>
                    <a:pt x="258" y="82"/>
                    <a:pt x="272" y="96"/>
                  </a:cubicBezTo>
                  <a:cubicBezTo>
                    <a:pt x="258" y="108"/>
                    <a:pt x="258" y="108"/>
                    <a:pt x="258" y="108"/>
                  </a:cubicBezTo>
                  <a:cubicBezTo>
                    <a:pt x="245" y="108"/>
                    <a:pt x="231" y="96"/>
                    <a:pt x="217" y="96"/>
                  </a:cubicBezTo>
                  <a:cubicBezTo>
                    <a:pt x="189" y="96"/>
                    <a:pt x="177" y="122"/>
                    <a:pt x="177" y="136"/>
                  </a:cubicBezTo>
                  <a:cubicBezTo>
                    <a:pt x="177" y="150"/>
                    <a:pt x="189" y="164"/>
                    <a:pt x="217" y="176"/>
                  </a:cubicBezTo>
                  <a:cubicBezTo>
                    <a:pt x="258" y="191"/>
                    <a:pt x="272" y="204"/>
                    <a:pt x="272" y="245"/>
                  </a:cubicBezTo>
                  <a:cubicBezTo>
                    <a:pt x="272" y="272"/>
                    <a:pt x="258" y="299"/>
                    <a:pt x="217" y="299"/>
                  </a:cubicBezTo>
                  <a:close/>
                </a:path>
              </a:pathLst>
            </a:custGeom>
            <a:solidFill>
              <a:schemeClr val="lt1"/>
            </a:solidFill>
            <a:ln>
              <a:noFill/>
            </a:ln>
          </p:spPr>
          <p:txBody>
            <a:bodyPr anchorCtr="0" anchor="ctr" bIns="57125" lIns="114275" spcFirstLastPara="1" rIns="114275" wrap="square" tIns="57125">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302" name="Google Shape;302;p7"/>
            <p:cNvSpPr/>
            <p:nvPr/>
          </p:nvSpPr>
          <p:spPr>
            <a:xfrm>
              <a:off x="15302131" y="10665936"/>
              <a:ext cx="261483" cy="261551"/>
            </a:xfrm>
            <a:custGeom>
              <a:rect b="b" l="l" r="r" t="t"/>
              <a:pathLst>
                <a:path extrusionOk="0" h="246" w="246">
                  <a:moveTo>
                    <a:pt x="68" y="177"/>
                  </a:moveTo>
                  <a:lnTo>
                    <a:pt x="68" y="177"/>
                  </a:lnTo>
                  <a:cubicBezTo>
                    <a:pt x="95" y="191"/>
                    <a:pt x="109" y="219"/>
                    <a:pt x="123" y="245"/>
                  </a:cubicBezTo>
                  <a:cubicBezTo>
                    <a:pt x="204" y="164"/>
                    <a:pt x="204" y="164"/>
                    <a:pt x="204" y="164"/>
                  </a:cubicBezTo>
                  <a:cubicBezTo>
                    <a:pt x="245" y="205"/>
                    <a:pt x="245" y="205"/>
                    <a:pt x="245" y="205"/>
                  </a:cubicBezTo>
                  <a:lnTo>
                    <a:pt x="245" y="205"/>
                  </a:lnTo>
                  <a:lnTo>
                    <a:pt x="245" y="191"/>
                  </a:lnTo>
                  <a:cubicBezTo>
                    <a:pt x="245" y="0"/>
                    <a:pt x="245" y="0"/>
                    <a:pt x="245" y="0"/>
                  </a:cubicBezTo>
                  <a:lnTo>
                    <a:pt x="245" y="0"/>
                  </a:lnTo>
                  <a:cubicBezTo>
                    <a:pt x="55" y="0"/>
                    <a:pt x="55" y="0"/>
                    <a:pt x="55" y="0"/>
                  </a:cubicBezTo>
                  <a:lnTo>
                    <a:pt x="55" y="0"/>
                  </a:lnTo>
                  <a:lnTo>
                    <a:pt x="55" y="0"/>
                  </a:lnTo>
                  <a:cubicBezTo>
                    <a:pt x="81" y="42"/>
                    <a:pt x="81" y="42"/>
                    <a:pt x="81" y="42"/>
                  </a:cubicBezTo>
                  <a:cubicBezTo>
                    <a:pt x="0" y="123"/>
                    <a:pt x="0" y="123"/>
                    <a:pt x="0" y="123"/>
                  </a:cubicBezTo>
                  <a:cubicBezTo>
                    <a:pt x="27" y="137"/>
                    <a:pt x="55" y="150"/>
                    <a:pt x="68" y="177"/>
                  </a:cubicBezTo>
                </a:path>
              </a:pathLst>
            </a:custGeom>
            <a:solidFill>
              <a:schemeClr val="lt1"/>
            </a:solidFill>
            <a:ln>
              <a:noFill/>
            </a:ln>
          </p:spPr>
          <p:txBody>
            <a:bodyPr anchorCtr="0" anchor="ctr" bIns="57125" lIns="114275" spcFirstLastPara="1" rIns="114275" wrap="square" tIns="57125">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303" name="Google Shape;303;p7"/>
            <p:cNvSpPr/>
            <p:nvPr/>
          </p:nvSpPr>
          <p:spPr>
            <a:xfrm>
              <a:off x="15302131" y="11100297"/>
              <a:ext cx="261483" cy="261551"/>
            </a:xfrm>
            <a:custGeom>
              <a:rect b="b" l="l" r="r" t="t"/>
              <a:pathLst>
                <a:path extrusionOk="0" h="247" w="246">
                  <a:moveTo>
                    <a:pt x="245" y="41"/>
                  </a:moveTo>
                  <a:lnTo>
                    <a:pt x="245" y="41"/>
                  </a:lnTo>
                  <a:lnTo>
                    <a:pt x="245" y="41"/>
                  </a:lnTo>
                  <a:cubicBezTo>
                    <a:pt x="204" y="82"/>
                    <a:pt x="204" y="82"/>
                    <a:pt x="204" y="82"/>
                  </a:cubicBezTo>
                  <a:cubicBezTo>
                    <a:pt x="123" y="0"/>
                    <a:pt x="123" y="0"/>
                    <a:pt x="123" y="0"/>
                  </a:cubicBezTo>
                  <a:cubicBezTo>
                    <a:pt x="109" y="27"/>
                    <a:pt x="95" y="55"/>
                    <a:pt x="68" y="67"/>
                  </a:cubicBezTo>
                  <a:cubicBezTo>
                    <a:pt x="55" y="95"/>
                    <a:pt x="27" y="109"/>
                    <a:pt x="0" y="109"/>
                  </a:cubicBezTo>
                  <a:cubicBezTo>
                    <a:pt x="81" y="204"/>
                    <a:pt x="81" y="204"/>
                    <a:pt x="81" y="204"/>
                  </a:cubicBezTo>
                  <a:cubicBezTo>
                    <a:pt x="55" y="232"/>
                    <a:pt x="55" y="232"/>
                    <a:pt x="55" y="232"/>
                  </a:cubicBezTo>
                  <a:cubicBezTo>
                    <a:pt x="55" y="246"/>
                    <a:pt x="55" y="246"/>
                    <a:pt x="55" y="246"/>
                  </a:cubicBezTo>
                  <a:lnTo>
                    <a:pt x="55" y="246"/>
                  </a:lnTo>
                  <a:cubicBezTo>
                    <a:pt x="245" y="246"/>
                    <a:pt x="245" y="246"/>
                    <a:pt x="245" y="246"/>
                  </a:cubicBezTo>
                  <a:lnTo>
                    <a:pt x="245" y="246"/>
                  </a:lnTo>
                  <a:cubicBezTo>
                    <a:pt x="245" y="41"/>
                    <a:pt x="245" y="41"/>
                    <a:pt x="245" y="41"/>
                  </a:cubicBezTo>
                </a:path>
              </a:pathLst>
            </a:custGeom>
            <a:solidFill>
              <a:schemeClr val="lt1"/>
            </a:solidFill>
            <a:ln>
              <a:noFill/>
            </a:ln>
          </p:spPr>
          <p:txBody>
            <a:bodyPr anchorCtr="0" anchor="ctr" bIns="57125" lIns="114275" spcFirstLastPara="1" rIns="114275" wrap="square" tIns="57125">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304" name="Google Shape;304;p7"/>
            <p:cNvSpPr/>
            <p:nvPr/>
          </p:nvSpPr>
          <p:spPr>
            <a:xfrm>
              <a:off x="14867881" y="10665936"/>
              <a:ext cx="261483" cy="261551"/>
            </a:xfrm>
            <a:custGeom>
              <a:rect b="b" l="l" r="r" t="t"/>
              <a:pathLst>
                <a:path extrusionOk="0" h="246" w="246">
                  <a:moveTo>
                    <a:pt x="0" y="205"/>
                  </a:moveTo>
                  <a:lnTo>
                    <a:pt x="0" y="205"/>
                  </a:lnTo>
                  <a:cubicBezTo>
                    <a:pt x="13" y="205"/>
                    <a:pt x="13" y="205"/>
                    <a:pt x="13" y="205"/>
                  </a:cubicBezTo>
                  <a:cubicBezTo>
                    <a:pt x="41" y="164"/>
                    <a:pt x="41" y="164"/>
                    <a:pt x="41" y="164"/>
                  </a:cubicBezTo>
                  <a:cubicBezTo>
                    <a:pt x="137" y="245"/>
                    <a:pt x="137" y="245"/>
                    <a:pt x="137" y="245"/>
                  </a:cubicBezTo>
                  <a:cubicBezTo>
                    <a:pt x="137" y="219"/>
                    <a:pt x="163" y="191"/>
                    <a:pt x="177" y="177"/>
                  </a:cubicBezTo>
                  <a:cubicBezTo>
                    <a:pt x="204" y="150"/>
                    <a:pt x="217" y="137"/>
                    <a:pt x="245" y="123"/>
                  </a:cubicBezTo>
                  <a:cubicBezTo>
                    <a:pt x="163" y="42"/>
                    <a:pt x="163" y="42"/>
                    <a:pt x="163" y="42"/>
                  </a:cubicBezTo>
                  <a:cubicBezTo>
                    <a:pt x="204" y="0"/>
                    <a:pt x="204" y="0"/>
                    <a:pt x="204" y="0"/>
                  </a:cubicBezTo>
                  <a:lnTo>
                    <a:pt x="204" y="0"/>
                  </a:lnTo>
                  <a:lnTo>
                    <a:pt x="204" y="0"/>
                  </a:lnTo>
                  <a:cubicBezTo>
                    <a:pt x="13" y="0"/>
                    <a:pt x="13" y="0"/>
                    <a:pt x="13" y="0"/>
                  </a:cubicBezTo>
                  <a:cubicBezTo>
                    <a:pt x="0" y="0"/>
                    <a:pt x="0" y="0"/>
                    <a:pt x="0" y="0"/>
                  </a:cubicBezTo>
                  <a:cubicBezTo>
                    <a:pt x="0" y="191"/>
                    <a:pt x="0" y="191"/>
                    <a:pt x="0" y="191"/>
                  </a:cubicBezTo>
                  <a:lnTo>
                    <a:pt x="0" y="205"/>
                  </a:lnTo>
                </a:path>
              </a:pathLst>
            </a:custGeom>
            <a:solidFill>
              <a:schemeClr val="lt1"/>
            </a:solidFill>
            <a:ln>
              <a:noFill/>
            </a:ln>
          </p:spPr>
          <p:txBody>
            <a:bodyPr anchorCtr="0" anchor="ctr" bIns="57125" lIns="114275" spcFirstLastPara="1" rIns="114275" wrap="square" tIns="57125">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305" name="Google Shape;305;p7"/>
            <p:cNvSpPr/>
            <p:nvPr/>
          </p:nvSpPr>
          <p:spPr>
            <a:xfrm>
              <a:off x="14867881" y="11100297"/>
              <a:ext cx="261483" cy="261551"/>
            </a:xfrm>
            <a:custGeom>
              <a:rect b="b" l="l" r="r" t="t"/>
              <a:pathLst>
                <a:path extrusionOk="0" h="247" w="246">
                  <a:moveTo>
                    <a:pt x="177" y="67"/>
                  </a:moveTo>
                  <a:lnTo>
                    <a:pt x="177" y="67"/>
                  </a:lnTo>
                  <a:cubicBezTo>
                    <a:pt x="163" y="55"/>
                    <a:pt x="137" y="27"/>
                    <a:pt x="137" y="0"/>
                  </a:cubicBezTo>
                  <a:cubicBezTo>
                    <a:pt x="41" y="82"/>
                    <a:pt x="41" y="82"/>
                    <a:pt x="41" y="82"/>
                  </a:cubicBezTo>
                  <a:cubicBezTo>
                    <a:pt x="13" y="41"/>
                    <a:pt x="13" y="41"/>
                    <a:pt x="13" y="41"/>
                  </a:cubicBezTo>
                  <a:cubicBezTo>
                    <a:pt x="13" y="41"/>
                    <a:pt x="13" y="41"/>
                    <a:pt x="0" y="41"/>
                  </a:cubicBezTo>
                  <a:lnTo>
                    <a:pt x="0" y="41"/>
                  </a:lnTo>
                  <a:cubicBezTo>
                    <a:pt x="0" y="246"/>
                    <a:pt x="0" y="246"/>
                    <a:pt x="0" y="246"/>
                  </a:cubicBezTo>
                  <a:cubicBezTo>
                    <a:pt x="0" y="246"/>
                    <a:pt x="0" y="246"/>
                    <a:pt x="13" y="246"/>
                  </a:cubicBezTo>
                  <a:cubicBezTo>
                    <a:pt x="204" y="246"/>
                    <a:pt x="204" y="246"/>
                    <a:pt x="204" y="246"/>
                  </a:cubicBezTo>
                  <a:lnTo>
                    <a:pt x="204" y="246"/>
                  </a:lnTo>
                  <a:cubicBezTo>
                    <a:pt x="204" y="246"/>
                    <a:pt x="204" y="246"/>
                    <a:pt x="204" y="232"/>
                  </a:cubicBezTo>
                  <a:cubicBezTo>
                    <a:pt x="163" y="204"/>
                    <a:pt x="163" y="204"/>
                    <a:pt x="163" y="204"/>
                  </a:cubicBezTo>
                  <a:cubicBezTo>
                    <a:pt x="245" y="109"/>
                    <a:pt x="245" y="109"/>
                    <a:pt x="245" y="109"/>
                  </a:cubicBezTo>
                  <a:cubicBezTo>
                    <a:pt x="217" y="109"/>
                    <a:pt x="204" y="95"/>
                    <a:pt x="177" y="67"/>
                  </a:cubicBezTo>
                </a:path>
              </a:pathLst>
            </a:custGeom>
            <a:solidFill>
              <a:schemeClr val="lt1"/>
            </a:solidFill>
            <a:ln>
              <a:noFill/>
            </a:ln>
          </p:spPr>
          <p:txBody>
            <a:bodyPr anchorCtr="0" anchor="ctr" bIns="57125" lIns="114275" spcFirstLastPara="1" rIns="114275" wrap="square" tIns="57125">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grpSp>
      <p:sp>
        <p:nvSpPr>
          <p:cNvPr id="306" name="Google Shape;306;p7"/>
          <p:cNvSpPr/>
          <p:nvPr/>
        </p:nvSpPr>
        <p:spPr>
          <a:xfrm>
            <a:off x="934684" y="4941148"/>
            <a:ext cx="5029200" cy="723059"/>
          </a:xfrm>
          <a:prstGeom prst="rect">
            <a:avLst/>
          </a:prstGeom>
          <a:solidFill>
            <a:srgbClr val="7F7F7F"/>
          </a:solidFill>
          <a:ln cap="flat" cmpd="sng" w="12700">
            <a:solidFill>
              <a:schemeClr val="dk2"/>
            </a:solidFill>
            <a:prstDash val="solid"/>
            <a:miter lim="800000"/>
            <a:headEnd len="sm" w="sm" type="none"/>
            <a:tailEnd len="sm" w="sm" type="none"/>
          </a:ln>
        </p:spPr>
        <p:txBody>
          <a:bodyPr anchorCtr="0" anchor="ctr" bIns="54600" lIns="54600" spcFirstLastPara="1" rIns="54600" wrap="square" tIns="54600">
            <a:noAutofit/>
          </a:bodyPr>
          <a:lstStyle/>
          <a:p>
            <a:pPr indent="0" lvl="0" marL="0" marR="0" rtl="0" algn="l">
              <a:spcBef>
                <a:spcPts val="0"/>
              </a:spcBef>
              <a:spcAft>
                <a:spcPts val="0"/>
              </a:spcAft>
              <a:buNone/>
            </a:pPr>
            <a:r>
              <a:rPr lang="en-US" sz="1500">
                <a:solidFill>
                  <a:schemeClr val="lt1"/>
                </a:solidFill>
                <a:latin typeface="Arial"/>
                <a:ea typeface="Arial"/>
                <a:cs typeface="Arial"/>
                <a:sym typeface="Arial"/>
              </a:rPr>
              <a:t>Geospatial analysis, Machine learning / Deep learning, optimization, and more</a:t>
            </a:r>
            <a:endParaRPr/>
          </a:p>
        </p:txBody>
      </p:sp>
      <p:sp>
        <p:nvSpPr>
          <p:cNvPr id="307" name="Google Shape;307;p7"/>
          <p:cNvSpPr/>
          <p:nvPr/>
        </p:nvSpPr>
        <p:spPr>
          <a:xfrm>
            <a:off x="6170364" y="4941148"/>
            <a:ext cx="5029200" cy="711229"/>
          </a:xfrm>
          <a:prstGeom prst="rect">
            <a:avLst/>
          </a:prstGeom>
          <a:solidFill>
            <a:srgbClr val="7F7F7F"/>
          </a:solidFill>
          <a:ln cap="flat" cmpd="sng" w="12700">
            <a:solidFill>
              <a:schemeClr val="dk2"/>
            </a:solidFill>
            <a:prstDash val="solid"/>
            <a:miter lim="800000"/>
            <a:headEnd len="sm" w="sm" type="none"/>
            <a:tailEnd len="sm" w="sm" type="none"/>
          </a:ln>
        </p:spPr>
        <p:txBody>
          <a:bodyPr anchorCtr="0" anchor="ctr" bIns="54600" lIns="54600" spcFirstLastPara="1" rIns="54600" wrap="square" tIns="54600">
            <a:noAutofit/>
          </a:bodyPr>
          <a:lstStyle/>
          <a:p>
            <a:pPr indent="0" lvl="0" marL="0" marR="0" rtl="0" algn="l">
              <a:spcBef>
                <a:spcPts val="0"/>
              </a:spcBef>
              <a:spcAft>
                <a:spcPts val="0"/>
              </a:spcAft>
              <a:buNone/>
            </a:pPr>
            <a:r>
              <a:rPr lang="en-US" sz="1500">
                <a:solidFill>
                  <a:schemeClr val="lt1"/>
                </a:solidFill>
                <a:latin typeface="Arial"/>
                <a:ea typeface="Arial"/>
                <a:cs typeface="Arial"/>
                <a:sym typeface="Arial"/>
              </a:rPr>
              <a:t>Business application of machine learning models created, presentation, communication and more</a:t>
            </a:r>
            <a:endParaRPr/>
          </a:p>
        </p:txBody>
      </p:sp>
      <p:pic>
        <p:nvPicPr>
          <p:cNvPr descr="Neighborhood outline" id="308" name="Google Shape;308;p7"/>
          <p:cNvPicPr preferRelativeResize="0"/>
          <p:nvPr/>
        </p:nvPicPr>
        <p:blipFill rotWithShape="1">
          <a:blip r:embed="rId5">
            <a:alphaModFix/>
          </a:blip>
          <a:srcRect b="0" l="0" r="0" t="0"/>
          <a:stretch/>
        </p:blipFill>
        <p:spPr>
          <a:xfrm>
            <a:off x="4873969" y="4068380"/>
            <a:ext cx="914400" cy="914400"/>
          </a:xfrm>
          <a:prstGeom prst="rect">
            <a:avLst/>
          </a:prstGeom>
          <a:noFill/>
          <a:ln>
            <a:noFill/>
          </a:ln>
        </p:spPr>
      </p:pic>
      <p:pic>
        <p:nvPicPr>
          <p:cNvPr descr="Traffic light outline" id="309" name="Google Shape;309;p7"/>
          <p:cNvPicPr preferRelativeResize="0"/>
          <p:nvPr/>
        </p:nvPicPr>
        <p:blipFill rotWithShape="1">
          <a:blip r:embed="rId6">
            <a:alphaModFix/>
          </a:blip>
          <a:srcRect b="0" l="0" r="0" t="0"/>
          <a:stretch/>
        </p:blipFill>
        <p:spPr>
          <a:xfrm>
            <a:off x="5040504" y="2894600"/>
            <a:ext cx="914400" cy="914400"/>
          </a:xfrm>
          <a:prstGeom prst="rect">
            <a:avLst/>
          </a:prstGeom>
          <a:noFill/>
          <a:ln>
            <a:noFill/>
          </a:ln>
        </p:spPr>
      </p:pic>
      <p:pic>
        <p:nvPicPr>
          <p:cNvPr descr="Map with pin with solid fill" id="310" name="Google Shape;310;p7"/>
          <p:cNvPicPr preferRelativeResize="0"/>
          <p:nvPr/>
        </p:nvPicPr>
        <p:blipFill rotWithShape="1">
          <a:blip r:embed="rId7">
            <a:alphaModFix/>
          </a:blip>
          <a:srcRect b="0" l="0" r="0" t="0"/>
          <a:stretch/>
        </p:blipFill>
        <p:spPr>
          <a:xfrm>
            <a:off x="6507809" y="3744040"/>
            <a:ext cx="914400" cy="914400"/>
          </a:xfrm>
          <a:prstGeom prst="rect">
            <a:avLst/>
          </a:prstGeom>
          <a:noFill/>
          <a:ln>
            <a:noFill/>
          </a:ln>
        </p:spPr>
      </p:pic>
      <p:pic>
        <p:nvPicPr>
          <p:cNvPr descr="Clipboard Mixed with solid fill" id="311" name="Google Shape;311;p7"/>
          <p:cNvPicPr preferRelativeResize="0"/>
          <p:nvPr/>
        </p:nvPicPr>
        <p:blipFill rotWithShape="1">
          <a:blip r:embed="rId8">
            <a:alphaModFix/>
          </a:blip>
          <a:srcRect b="0" l="0" r="0" t="0"/>
          <a:stretch/>
        </p:blipFill>
        <p:spPr>
          <a:xfrm>
            <a:off x="7845433" y="3803177"/>
            <a:ext cx="1035101" cy="1035101"/>
          </a:xfrm>
          <a:prstGeom prst="rect">
            <a:avLst/>
          </a:prstGeom>
          <a:noFill/>
          <a:ln>
            <a:noFill/>
          </a:ln>
        </p:spPr>
      </p:pic>
      <p:pic>
        <p:nvPicPr>
          <p:cNvPr id="312" name="Google Shape;312;p7"/>
          <p:cNvPicPr preferRelativeResize="0"/>
          <p:nvPr/>
        </p:nvPicPr>
        <p:blipFill rotWithShape="1">
          <a:blip r:embed="rId9">
            <a:alphaModFix/>
          </a:blip>
          <a:srcRect b="0" l="0" r="0" t="0"/>
          <a:stretch/>
        </p:blipFill>
        <p:spPr>
          <a:xfrm>
            <a:off x="1032968" y="3322068"/>
            <a:ext cx="2437667" cy="1415676"/>
          </a:xfrm>
          <a:prstGeom prst="rect">
            <a:avLst/>
          </a:prstGeom>
          <a:noFill/>
          <a:ln>
            <a:noFill/>
          </a:ln>
        </p:spPr>
      </p:pic>
      <p:pic>
        <p:nvPicPr>
          <p:cNvPr descr="Deep learning ai linear icon Royalty Free Vector Image" id="313" name="Google Shape;313;p7"/>
          <p:cNvPicPr preferRelativeResize="0"/>
          <p:nvPr/>
        </p:nvPicPr>
        <p:blipFill rotWithShape="1">
          <a:blip r:embed="rId10">
            <a:alphaModFix/>
          </a:blip>
          <a:srcRect b="21648" l="8719" r="9681" t="9115"/>
          <a:stretch/>
        </p:blipFill>
        <p:spPr>
          <a:xfrm>
            <a:off x="3501252" y="3355149"/>
            <a:ext cx="1323305" cy="121262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8"/>
          <p:cNvSpPr txBox="1"/>
          <p:nvPr>
            <p:ph idx="1" type="body"/>
          </p:nvPr>
        </p:nvSpPr>
        <p:spPr>
          <a:xfrm>
            <a:off x="315363" y="825341"/>
            <a:ext cx="11557002" cy="688377"/>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dk2"/>
              </a:buClr>
              <a:buSzPts val="1500"/>
              <a:buFont typeface="Arial"/>
              <a:buNone/>
            </a:pPr>
            <a:r>
              <a:rPr lang="en-US"/>
              <a:t>It is a 13-week project with 2 mid-point reviews and a final readout on mid-Dec. Every week, there will be a weekly status update call with KPMG mentors. </a:t>
            </a:r>
            <a:r>
              <a:rPr i="1" lang="en-US" u="sng"/>
              <a:t>Details are suggestion, please feel free to edit as you seem fit.</a:t>
            </a:r>
            <a:endParaRPr/>
          </a:p>
        </p:txBody>
      </p:sp>
      <p:sp>
        <p:nvSpPr>
          <p:cNvPr id="320" name="Google Shape;320;p8"/>
          <p:cNvSpPr txBox="1"/>
          <p:nvPr>
            <p:ph type="title"/>
          </p:nvPr>
        </p:nvSpPr>
        <p:spPr>
          <a:xfrm>
            <a:off x="315363" y="291607"/>
            <a:ext cx="10195200" cy="5334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chemeClr val="dk2"/>
              </a:buClr>
              <a:buSzPts val="3200"/>
              <a:buFont typeface="Arial"/>
              <a:buNone/>
            </a:pPr>
            <a:r>
              <a:rPr lang="en-US"/>
              <a:t>Suggested Timeline</a:t>
            </a:r>
            <a:endParaRPr/>
          </a:p>
        </p:txBody>
      </p:sp>
      <p:pic>
        <p:nvPicPr>
          <p:cNvPr id="321" name="Google Shape;321;p8"/>
          <p:cNvPicPr preferRelativeResize="0"/>
          <p:nvPr/>
        </p:nvPicPr>
        <p:blipFill rotWithShape="1">
          <a:blip r:embed="rId3">
            <a:alphaModFix/>
          </a:blip>
          <a:srcRect b="381" l="1" r="175" t="0"/>
          <a:stretch/>
        </p:blipFill>
        <p:spPr>
          <a:xfrm>
            <a:off x="147181" y="1534738"/>
            <a:ext cx="11876653" cy="4435137"/>
          </a:xfrm>
          <a:prstGeom prst="rect">
            <a:avLst/>
          </a:prstGeom>
          <a:noFill/>
          <a:ln>
            <a:noFill/>
          </a:ln>
        </p:spPr>
      </p:pic>
      <p:sp>
        <p:nvSpPr>
          <p:cNvPr id="322" name="Google Shape;322;p8"/>
          <p:cNvSpPr/>
          <p:nvPr/>
        </p:nvSpPr>
        <p:spPr>
          <a:xfrm>
            <a:off x="6138042" y="1765458"/>
            <a:ext cx="575933" cy="4288221"/>
          </a:xfrm>
          <a:prstGeom prst="rect">
            <a:avLst/>
          </a:prstGeom>
          <a:noFill/>
          <a:ln cap="flat" cmpd="sng" w="28575">
            <a:solidFill>
              <a:srgbClr val="F68D2E"/>
            </a:solidFill>
            <a:prstDash val="solid"/>
            <a:miter lim="800000"/>
            <a:headEnd len="sm" w="sm" type="none"/>
            <a:tailEnd len="sm" w="sm" type="none"/>
          </a:ln>
        </p:spPr>
        <p:txBody>
          <a:bodyPr anchorCtr="0" anchor="ctr" bIns="54600" lIns="54600" spcFirstLastPara="1" rIns="54600" wrap="square" tIns="54600">
            <a:noAutofit/>
          </a:bodyPr>
          <a:lstStyle/>
          <a:p>
            <a:pPr indent="0" lvl="0" marL="0" marR="0" rtl="0" algn="l">
              <a:spcBef>
                <a:spcPts val="0"/>
              </a:spcBef>
              <a:spcAft>
                <a:spcPts val="0"/>
              </a:spcAft>
              <a:buNone/>
            </a:pPr>
            <a:r>
              <a:t/>
            </a:r>
            <a:endParaRPr sz="1500">
              <a:solidFill>
                <a:schemeClr val="lt1"/>
              </a:solidFill>
              <a:latin typeface="Arial"/>
              <a:ea typeface="Arial"/>
              <a:cs typeface="Arial"/>
              <a:sym typeface="Arial"/>
            </a:endParaRPr>
          </a:p>
        </p:txBody>
      </p:sp>
      <p:sp>
        <p:nvSpPr>
          <p:cNvPr id="323" name="Google Shape;323;p8"/>
          <p:cNvSpPr/>
          <p:nvPr/>
        </p:nvSpPr>
        <p:spPr>
          <a:xfrm>
            <a:off x="9079869" y="1765457"/>
            <a:ext cx="575933" cy="4288221"/>
          </a:xfrm>
          <a:prstGeom prst="rect">
            <a:avLst/>
          </a:prstGeom>
          <a:noFill/>
          <a:ln cap="flat" cmpd="sng" w="28575">
            <a:solidFill>
              <a:srgbClr val="F68D2E"/>
            </a:solidFill>
            <a:prstDash val="solid"/>
            <a:miter lim="800000"/>
            <a:headEnd len="sm" w="sm" type="none"/>
            <a:tailEnd len="sm" w="sm" type="none"/>
          </a:ln>
        </p:spPr>
        <p:txBody>
          <a:bodyPr anchorCtr="0" anchor="ctr" bIns="54600" lIns="54600" spcFirstLastPara="1" rIns="54600" wrap="square" tIns="54600">
            <a:noAutofit/>
          </a:bodyPr>
          <a:lstStyle/>
          <a:p>
            <a:pPr indent="0" lvl="0" marL="0" marR="0" rtl="0" algn="l">
              <a:spcBef>
                <a:spcPts val="0"/>
              </a:spcBef>
              <a:spcAft>
                <a:spcPts val="0"/>
              </a:spcAft>
              <a:buNone/>
            </a:pPr>
            <a:r>
              <a:t/>
            </a:r>
            <a:endParaRPr sz="1500">
              <a:solidFill>
                <a:schemeClr val="lt1"/>
              </a:solidFill>
              <a:latin typeface="Arial"/>
              <a:ea typeface="Arial"/>
              <a:cs typeface="Arial"/>
              <a:sym typeface="Arial"/>
            </a:endParaRPr>
          </a:p>
        </p:txBody>
      </p:sp>
      <p:sp>
        <p:nvSpPr>
          <p:cNvPr id="324" name="Google Shape;324;p8"/>
          <p:cNvSpPr/>
          <p:nvPr/>
        </p:nvSpPr>
        <p:spPr>
          <a:xfrm>
            <a:off x="11445763" y="1780943"/>
            <a:ext cx="575933" cy="4288221"/>
          </a:xfrm>
          <a:prstGeom prst="rect">
            <a:avLst/>
          </a:prstGeom>
          <a:noFill/>
          <a:ln cap="flat" cmpd="sng" w="38100">
            <a:solidFill>
              <a:srgbClr val="F68D2E"/>
            </a:solidFill>
            <a:prstDash val="solid"/>
            <a:miter lim="800000"/>
            <a:headEnd len="sm" w="sm" type="none"/>
            <a:tailEnd len="sm" w="sm" type="none"/>
          </a:ln>
        </p:spPr>
        <p:txBody>
          <a:bodyPr anchorCtr="0" anchor="ctr" bIns="54600" lIns="54600" spcFirstLastPara="1" rIns="54600" wrap="square" tIns="54600">
            <a:noAutofit/>
          </a:bodyPr>
          <a:lstStyle/>
          <a:p>
            <a:pPr indent="0" lvl="0" marL="0" marR="0" rtl="0" algn="l">
              <a:spcBef>
                <a:spcPts val="0"/>
              </a:spcBef>
              <a:spcAft>
                <a:spcPts val="0"/>
              </a:spcAft>
              <a:buNone/>
            </a:pPr>
            <a:r>
              <a:t/>
            </a:r>
            <a:endParaRPr sz="1500">
              <a:solidFill>
                <a:schemeClr val="lt1"/>
              </a:solidFill>
              <a:latin typeface="Arial"/>
              <a:ea typeface="Arial"/>
              <a:cs typeface="Arial"/>
              <a:sym typeface="Arial"/>
            </a:endParaRPr>
          </a:p>
        </p:txBody>
      </p:sp>
      <p:sp>
        <p:nvSpPr>
          <p:cNvPr id="325" name="Google Shape;325;p8"/>
          <p:cNvSpPr/>
          <p:nvPr/>
        </p:nvSpPr>
        <p:spPr>
          <a:xfrm>
            <a:off x="3772148" y="1765595"/>
            <a:ext cx="575933" cy="4288221"/>
          </a:xfrm>
          <a:prstGeom prst="rect">
            <a:avLst/>
          </a:prstGeom>
          <a:noFill/>
          <a:ln cap="flat" cmpd="sng" w="28575">
            <a:solidFill>
              <a:srgbClr val="92D050"/>
            </a:solidFill>
            <a:prstDash val="dash"/>
            <a:miter lim="800000"/>
            <a:headEnd len="sm" w="sm" type="none"/>
            <a:tailEnd len="sm" w="sm" type="none"/>
          </a:ln>
        </p:spPr>
        <p:txBody>
          <a:bodyPr anchorCtr="0" anchor="ctr" bIns="54600" lIns="54600" spcFirstLastPara="1" rIns="54600" wrap="square" tIns="54600">
            <a:noAutofit/>
          </a:bodyPr>
          <a:lstStyle/>
          <a:p>
            <a:pPr indent="0" lvl="0" marL="0" marR="0" rtl="0" algn="l">
              <a:spcBef>
                <a:spcPts val="0"/>
              </a:spcBef>
              <a:spcAft>
                <a:spcPts val="0"/>
              </a:spcAft>
              <a:buNone/>
            </a:pPr>
            <a:r>
              <a:t/>
            </a:r>
            <a:endParaRPr sz="1500">
              <a:solidFill>
                <a:schemeClr val="lt1"/>
              </a:solidFill>
              <a:latin typeface="Arial"/>
              <a:ea typeface="Arial"/>
              <a:cs typeface="Arial"/>
              <a:sym typeface="Arial"/>
            </a:endParaRPr>
          </a:p>
        </p:txBody>
      </p:sp>
      <p:sp>
        <p:nvSpPr>
          <p:cNvPr id="326" name="Google Shape;326;p8"/>
          <p:cNvSpPr/>
          <p:nvPr/>
        </p:nvSpPr>
        <p:spPr>
          <a:xfrm>
            <a:off x="3854629" y="1435449"/>
            <a:ext cx="410969" cy="279016"/>
          </a:xfrm>
          <a:prstGeom prst="stripedRightArrow">
            <a:avLst>
              <a:gd fmla="val 50000" name="adj1"/>
              <a:gd fmla="val 72294" name="adj2"/>
            </a:avLst>
          </a:prstGeom>
          <a:solidFill>
            <a:srgbClr val="92D050"/>
          </a:solidFill>
          <a:ln>
            <a:noFill/>
          </a:ln>
        </p:spPr>
        <p:txBody>
          <a:bodyPr anchorCtr="0" anchor="ctr" bIns="54600" lIns="54600" spcFirstLastPara="1" rIns="54600" wrap="square" tIns="54600">
            <a:noAutofit/>
          </a:bodyPr>
          <a:lstStyle/>
          <a:p>
            <a:pPr indent="0" lvl="0" marL="0" marR="0" rtl="0" algn="l">
              <a:spcBef>
                <a:spcPts val="0"/>
              </a:spcBef>
              <a:spcAft>
                <a:spcPts val="0"/>
              </a:spcAft>
              <a:buNone/>
            </a:pPr>
            <a:r>
              <a:t/>
            </a:r>
            <a:endParaRPr sz="1500">
              <a:solidFill>
                <a:schemeClr val="lt1"/>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9"/>
          <p:cNvSpPr txBox="1"/>
          <p:nvPr>
            <p:ph idx="1" type="body"/>
          </p:nvPr>
        </p:nvSpPr>
        <p:spPr>
          <a:xfrm>
            <a:off x="317499" y="936942"/>
            <a:ext cx="11557002" cy="5334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dk2"/>
              </a:buClr>
              <a:buSzPts val="1500"/>
              <a:buFont typeface="Arial"/>
              <a:buNone/>
            </a:pPr>
            <a:r>
              <a:rPr lang="en-US"/>
              <a:t>Throughout the project, the students are expected to deliver the below deliverables.</a:t>
            </a:r>
            <a:endParaRPr/>
          </a:p>
        </p:txBody>
      </p:sp>
      <p:sp>
        <p:nvSpPr>
          <p:cNvPr id="332" name="Google Shape;332;p9"/>
          <p:cNvSpPr txBox="1"/>
          <p:nvPr>
            <p:ph type="title"/>
          </p:nvPr>
        </p:nvSpPr>
        <p:spPr>
          <a:xfrm>
            <a:off x="317499" y="403542"/>
            <a:ext cx="10195200" cy="5334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chemeClr val="dk2"/>
              </a:buClr>
              <a:buSzPts val="3200"/>
              <a:buFont typeface="Arial"/>
              <a:buNone/>
            </a:pPr>
            <a:r>
              <a:rPr lang="en-US"/>
              <a:t>Project Overview - Deliverables</a:t>
            </a:r>
            <a:endParaRPr/>
          </a:p>
        </p:txBody>
      </p:sp>
      <p:graphicFrame>
        <p:nvGraphicFramePr>
          <p:cNvPr id="333" name="Google Shape;333;p9"/>
          <p:cNvGraphicFramePr/>
          <p:nvPr/>
        </p:nvGraphicFramePr>
        <p:xfrm>
          <a:off x="714375" y="1470342"/>
          <a:ext cx="3000000" cy="3000000"/>
        </p:xfrm>
        <a:graphic>
          <a:graphicData uri="http://schemas.openxmlformats.org/drawingml/2006/table">
            <a:tbl>
              <a:tblPr>
                <a:noFill/>
                <a:tableStyleId>{2E5076E1-EE02-4CFD-9318-FA65B18808F5}</a:tableStyleId>
              </a:tblPr>
              <a:tblGrid>
                <a:gridCol w="2144450"/>
                <a:gridCol w="7258550"/>
                <a:gridCol w="1380950"/>
              </a:tblGrid>
              <a:tr h="423125">
                <a:tc>
                  <a:txBody>
                    <a:bodyPr/>
                    <a:lstStyle/>
                    <a:p>
                      <a:pPr indent="0" lvl="0" marL="0" marR="0" rtl="0" algn="ctr">
                        <a:spcBef>
                          <a:spcPts val="0"/>
                        </a:spcBef>
                        <a:spcAft>
                          <a:spcPts val="0"/>
                        </a:spcAft>
                        <a:buNone/>
                      </a:pPr>
                      <a:r>
                        <a:rPr lang="en-US" sz="1400" u="none" cap="none" strike="noStrike">
                          <a:solidFill>
                            <a:schemeClr val="lt1"/>
                          </a:solidFill>
                        </a:rPr>
                        <a:t>Deliverable name</a:t>
                      </a:r>
                      <a:endParaRPr b="1" i="0" sz="1400" u="none" cap="none" strike="noStrike">
                        <a:solidFill>
                          <a:schemeClr val="lt1"/>
                        </a:solidFill>
                        <a:latin typeface="Calibri"/>
                        <a:ea typeface="Calibri"/>
                        <a:cs typeface="Calibri"/>
                        <a:sym typeface="Calibri"/>
                      </a:endParaRPr>
                    </a:p>
                  </a:txBody>
                  <a:tcPr marT="9525" marB="0" marR="9525" marL="9525" anchor="ctr">
                    <a:lnL cap="flat" cmpd="sng" w="12700">
                      <a:solidFill>
                        <a:srgbClr val="7F7F7F"/>
                      </a:solidFill>
                      <a:prstDash val="solid"/>
                      <a:round/>
                      <a:headEnd len="sm" w="sm" type="none"/>
                      <a:tailEnd len="sm" w="sm" type="none"/>
                    </a:lnL>
                    <a:lnR cap="flat" cmpd="sng" w="12700">
                      <a:solidFill>
                        <a:srgbClr val="7F7F7F"/>
                      </a:solidFill>
                      <a:prstDash val="solid"/>
                      <a:round/>
                      <a:headEnd len="sm" w="sm" type="none"/>
                      <a:tailEnd len="sm" w="sm" type="none"/>
                    </a:lnR>
                    <a:lnT cap="flat" cmpd="sng" w="12700">
                      <a:solidFill>
                        <a:srgbClr val="7F7F7F"/>
                      </a:solidFill>
                      <a:prstDash val="solid"/>
                      <a:round/>
                      <a:headEnd len="sm" w="sm" type="none"/>
                      <a:tailEnd len="sm" w="sm" type="none"/>
                    </a:lnT>
                    <a:lnB cap="flat" cmpd="sng" w="12700">
                      <a:solidFill>
                        <a:srgbClr val="7F7F7F"/>
                      </a:solidFill>
                      <a:prstDash val="solid"/>
                      <a:round/>
                      <a:headEnd len="sm" w="sm" type="none"/>
                      <a:tailEnd len="sm" w="sm" type="none"/>
                    </a:lnB>
                    <a:solidFill>
                      <a:schemeClr val="dk2"/>
                    </a:solidFill>
                  </a:tcPr>
                </a:tc>
                <a:tc>
                  <a:txBody>
                    <a:bodyPr/>
                    <a:lstStyle/>
                    <a:p>
                      <a:pPr indent="0" lvl="0" marL="0" marR="0" rtl="0" algn="ctr">
                        <a:spcBef>
                          <a:spcPts val="0"/>
                        </a:spcBef>
                        <a:spcAft>
                          <a:spcPts val="0"/>
                        </a:spcAft>
                        <a:buNone/>
                      </a:pPr>
                      <a:r>
                        <a:rPr lang="en-US" sz="1400" u="none" cap="none" strike="noStrike">
                          <a:solidFill>
                            <a:schemeClr val="lt1"/>
                          </a:solidFill>
                        </a:rPr>
                        <a:t>Content</a:t>
                      </a:r>
                      <a:endParaRPr b="1" i="0" sz="1400" u="none" cap="none" strike="noStrike">
                        <a:solidFill>
                          <a:schemeClr val="lt1"/>
                        </a:solidFill>
                        <a:latin typeface="Calibri"/>
                        <a:ea typeface="Calibri"/>
                        <a:cs typeface="Calibri"/>
                        <a:sym typeface="Calibri"/>
                      </a:endParaRPr>
                    </a:p>
                  </a:txBody>
                  <a:tcPr marT="9525" marB="0" marR="9525" marL="9525" anchor="ctr">
                    <a:lnL cap="flat" cmpd="sng" w="12700">
                      <a:solidFill>
                        <a:srgbClr val="7F7F7F"/>
                      </a:solidFill>
                      <a:prstDash val="solid"/>
                      <a:round/>
                      <a:headEnd len="sm" w="sm" type="none"/>
                      <a:tailEnd len="sm" w="sm" type="none"/>
                    </a:lnL>
                    <a:lnR cap="flat" cmpd="sng" w="12700">
                      <a:solidFill>
                        <a:srgbClr val="7F7F7F"/>
                      </a:solidFill>
                      <a:prstDash val="solid"/>
                      <a:round/>
                      <a:headEnd len="sm" w="sm" type="none"/>
                      <a:tailEnd len="sm" w="sm" type="none"/>
                    </a:lnR>
                    <a:lnT cap="flat" cmpd="sng" w="12700">
                      <a:solidFill>
                        <a:srgbClr val="7F7F7F"/>
                      </a:solidFill>
                      <a:prstDash val="solid"/>
                      <a:round/>
                      <a:headEnd len="sm" w="sm" type="none"/>
                      <a:tailEnd len="sm" w="sm" type="none"/>
                    </a:lnT>
                    <a:lnB cap="flat" cmpd="sng" w="12700">
                      <a:solidFill>
                        <a:srgbClr val="7F7F7F"/>
                      </a:solidFill>
                      <a:prstDash val="solid"/>
                      <a:round/>
                      <a:headEnd len="sm" w="sm" type="none"/>
                      <a:tailEnd len="sm" w="sm" type="none"/>
                    </a:lnB>
                    <a:solidFill>
                      <a:schemeClr val="dk2"/>
                    </a:solidFill>
                  </a:tcPr>
                </a:tc>
                <a:tc>
                  <a:txBody>
                    <a:bodyPr/>
                    <a:lstStyle/>
                    <a:p>
                      <a:pPr indent="0" lvl="0" marL="0" marR="0" rtl="0" algn="ctr">
                        <a:spcBef>
                          <a:spcPts val="0"/>
                        </a:spcBef>
                        <a:spcAft>
                          <a:spcPts val="0"/>
                        </a:spcAft>
                        <a:buNone/>
                      </a:pPr>
                      <a:r>
                        <a:rPr lang="en-US" sz="1400" u="none" cap="none" strike="noStrike">
                          <a:solidFill>
                            <a:schemeClr val="lt1"/>
                          </a:solidFill>
                        </a:rPr>
                        <a:t>Format</a:t>
                      </a:r>
                      <a:endParaRPr b="1" i="0" sz="1400" u="none" cap="none" strike="noStrike">
                        <a:solidFill>
                          <a:schemeClr val="lt1"/>
                        </a:solidFill>
                        <a:latin typeface="Calibri"/>
                        <a:ea typeface="Calibri"/>
                        <a:cs typeface="Calibri"/>
                        <a:sym typeface="Calibri"/>
                      </a:endParaRPr>
                    </a:p>
                  </a:txBody>
                  <a:tcPr marT="9525" marB="0" marR="9525" marL="9525" anchor="ctr">
                    <a:lnL cap="flat" cmpd="sng" w="12700">
                      <a:solidFill>
                        <a:srgbClr val="7F7F7F"/>
                      </a:solidFill>
                      <a:prstDash val="solid"/>
                      <a:round/>
                      <a:headEnd len="sm" w="sm" type="none"/>
                      <a:tailEnd len="sm" w="sm" type="none"/>
                    </a:lnL>
                    <a:lnR cap="flat" cmpd="sng" w="12700">
                      <a:solidFill>
                        <a:srgbClr val="7F7F7F"/>
                      </a:solidFill>
                      <a:prstDash val="solid"/>
                      <a:round/>
                      <a:headEnd len="sm" w="sm" type="none"/>
                      <a:tailEnd len="sm" w="sm" type="none"/>
                    </a:lnR>
                    <a:lnT cap="flat" cmpd="sng" w="12700">
                      <a:solidFill>
                        <a:srgbClr val="7F7F7F"/>
                      </a:solidFill>
                      <a:prstDash val="solid"/>
                      <a:round/>
                      <a:headEnd len="sm" w="sm" type="none"/>
                      <a:tailEnd len="sm" w="sm" type="none"/>
                    </a:lnT>
                    <a:lnB cap="flat" cmpd="sng" w="12700">
                      <a:solidFill>
                        <a:srgbClr val="7F7F7F"/>
                      </a:solidFill>
                      <a:prstDash val="solid"/>
                      <a:round/>
                      <a:headEnd len="sm" w="sm" type="none"/>
                      <a:tailEnd len="sm" w="sm" type="none"/>
                    </a:lnB>
                    <a:solidFill>
                      <a:schemeClr val="dk2"/>
                    </a:solidFill>
                  </a:tcPr>
                </a:tc>
              </a:tr>
              <a:tr h="658200">
                <a:tc>
                  <a:txBody>
                    <a:bodyPr/>
                    <a:lstStyle/>
                    <a:p>
                      <a:pPr indent="0" lvl="0" marL="182880" marR="0" rtl="0" algn="l">
                        <a:spcBef>
                          <a:spcPts val="0"/>
                        </a:spcBef>
                        <a:spcAft>
                          <a:spcPts val="0"/>
                        </a:spcAft>
                        <a:buNone/>
                      </a:pPr>
                      <a:r>
                        <a:rPr lang="en-US" sz="1100" u="none" cap="none" strike="noStrike"/>
                        <a:t>Weekly status update</a:t>
                      </a:r>
                      <a:endParaRPr b="0" i="0" sz="1100" u="none" cap="none" strike="noStrike">
                        <a:solidFill>
                          <a:srgbClr val="000000"/>
                        </a:solidFill>
                        <a:latin typeface="Calibri"/>
                        <a:ea typeface="Calibri"/>
                        <a:cs typeface="Calibri"/>
                        <a:sym typeface="Calibri"/>
                      </a:endParaRPr>
                    </a:p>
                  </a:txBody>
                  <a:tcPr marT="9525" marB="0" marR="9525" marL="9525" anchor="ctr">
                    <a:lnL cap="flat" cmpd="sng" w="12700">
                      <a:solidFill>
                        <a:srgbClr val="7F7F7F"/>
                      </a:solidFill>
                      <a:prstDash val="solid"/>
                      <a:round/>
                      <a:headEnd len="sm" w="sm" type="none"/>
                      <a:tailEnd len="sm" w="sm" type="none"/>
                    </a:lnL>
                    <a:lnR cap="flat" cmpd="sng" w="12700">
                      <a:solidFill>
                        <a:srgbClr val="7F7F7F"/>
                      </a:solidFill>
                      <a:prstDash val="solid"/>
                      <a:round/>
                      <a:headEnd len="sm" w="sm" type="none"/>
                      <a:tailEnd len="sm" w="sm" type="none"/>
                    </a:lnR>
                    <a:lnT cap="flat" cmpd="sng" w="12700">
                      <a:solidFill>
                        <a:srgbClr val="7F7F7F"/>
                      </a:solidFill>
                      <a:prstDash val="solid"/>
                      <a:round/>
                      <a:headEnd len="sm" w="sm" type="none"/>
                      <a:tailEnd len="sm" w="sm" type="none"/>
                    </a:lnT>
                    <a:lnB cap="flat" cmpd="sng" w="12700">
                      <a:solidFill>
                        <a:srgbClr val="7F7F7F"/>
                      </a:solidFill>
                      <a:prstDash val="solid"/>
                      <a:round/>
                      <a:headEnd len="sm" w="sm" type="none"/>
                      <a:tailEnd len="sm" w="sm" type="none"/>
                    </a:lnB>
                  </a:tcPr>
                </a:tc>
                <a:tc>
                  <a:txBody>
                    <a:bodyPr/>
                    <a:lstStyle/>
                    <a:p>
                      <a:pPr indent="0" lvl="0" marL="182880" marR="0" rtl="0" algn="l">
                        <a:spcBef>
                          <a:spcPts val="0"/>
                        </a:spcBef>
                        <a:spcAft>
                          <a:spcPts val="0"/>
                        </a:spcAft>
                        <a:buNone/>
                      </a:pPr>
                      <a:r>
                        <a:rPr lang="en-US" sz="1100" u="none" cap="none" strike="noStrike"/>
                        <a:t>A powerpoint deck that has updates on work progress made during the week. Deck to include slides such as the week's agenda, timeline, progress, next steps, and relevant visuals to support.</a:t>
                      </a:r>
                      <a:endParaRPr b="0" i="0" sz="1100" u="none" cap="none" strike="noStrike">
                        <a:solidFill>
                          <a:srgbClr val="000000"/>
                        </a:solidFill>
                        <a:latin typeface="Calibri"/>
                        <a:ea typeface="Calibri"/>
                        <a:cs typeface="Calibri"/>
                        <a:sym typeface="Calibri"/>
                      </a:endParaRPr>
                    </a:p>
                  </a:txBody>
                  <a:tcPr marT="9525" marB="0" marR="9525" marL="9525" anchor="ctr">
                    <a:lnL cap="flat" cmpd="sng" w="12700">
                      <a:solidFill>
                        <a:srgbClr val="7F7F7F"/>
                      </a:solidFill>
                      <a:prstDash val="solid"/>
                      <a:round/>
                      <a:headEnd len="sm" w="sm" type="none"/>
                      <a:tailEnd len="sm" w="sm" type="none"/>
                    </a:lnL>
                    <a:lnR cap="flat" cmpd="sng" w="12700">
                      <a:solidFill>
                        <a:srgbClr val="7F7F7F"/>
                      </a:solidFill>
                      <a:prstDash val="solid"/>
                      <a:round/>
                      <a:headEnd len="sm" w="sm" type="none"/>
                      <a:tailEnd len="sm" w="sm" type="none"/>
                    </a:lnR>
                    <a:lnT cap="flat" cmpd="sng" w="12700">
                      <a:solidFill>
                        <a:srgbClr val="7F7F7F"/>
                      </a:solidFill>
                      <a:prstDash val="solid"/>
                      <a:round/>
                      <a:headEnd len="sm" w="sm" type="none"/>
                      <a:tailEnd len="sm" w="sm" type="none"/>
                    </a:lnT>
                    <a:lnB cap="flat" cmpd="sng" w="12700">
                      <a:solidFill>
                        <a:srgbClr val="7F7F7F"/>
                      </a:solidFill>
                      <a:prstDash val="solid"/>
                      <a:round/>
                      <a:headEnd len="sm" w="sm" type="none"/>
                      <a:tailEnd len="sm" w="sm" type="none"/>
                    </a:lnB>
                  </a:tcPr>
                </a:tc>
                <a:tc>
                  <a:txBody>
                    <a:bodyPr/>
                    <a:lstStyle/>
                    <a:p>
                      <a:pPr indent="0" lvl="0" marL="182880" marR="0" rtl="0" algn="l">
                        <a:spcBef>
                          <a:spcPts val="0"/>
                        </a:spcBef>
                        <a:spcAft>
                          <a:spcPts val="0"/>
                        </a:spcAft>
                        <a:buNone/>
                      </a:pPr>
                      <a:r>
                        <a:rPr lang="en-US" sz="1100" u="none" cap="none" strike="noStrike"/>
                        <a:t>Powerpoint</a:t>
                      </a:r>
                      <a:endParaRPr b="0" i="0" sz="1100" u="none" cap="none" strike="noStrike">
                        <a:solidFill>
                          <a:srgbClr val="000000"/>
                        </a:solidFill>
                        <a:latin typeface="Calibri"/>
                        <a:ea typeface="Calibri"/>
                        <a:cs typeface="Calibri"/>
                        <a:sym typeface="Calibri"/>
                      </a:endParaRPr>
                    </a:p>
                  </a:txBody>
                  <a:tcPr marT="9525" marB="0" marR="9525" marL="9525" anchor="ctr">
                    <a:lnL cap="flat" cmpd="sng" w="12700">
                      <a:solidFill>
                        <a:srgbClr val="7F7F7F"/>
                      </a:solidFill>
                      <a:prstDash val="solid"/>
                      <a:round/>
                      <a:headEnd len="sm" w="sm" type="none"/>
                      <a:tailEnd len="sm" w="sm" type="none"/>
                    </a:lnL>
                    <a:lnR cap="flat" cmpd="sng" w="12700">
                      <a:solidFill>
                        <a:srgbClr val="7F7F7F"/>
                      </a:solidFill>
                      <a:prstDash val="solid"/>
                      <a:round/>
                      <a:headEnd len="sm" w="sm" type="none"/>
                      <a:tailEnd len="sm" w="sm" type="none"/>
                    </a:lnR>
                    <a:lnT cap="flat" cmpd="sng" w="12700">
                      <a:solidFill>
                        <a:srgbClr val="7F7F7F"/>
                      </a:solidFill>
                      <a:prstDash val="solid"/>
                      <a:round/>
                      <a:headEnd len="sm" w="sm" type="none"/>
                      <a:tailEnd len="sm" w="sm" type="none"/>
                    </a:lnT>
                    <a:lnB cap="flat" cmpd="sng" w="12700">
                      <a:solidFill>
                        <a:srgbClr val="7F7F7F"/>
                      </a:solidFill>
                      <a:prstDash val="solid"/>
                      <a:round/>
                      <a:headEnd len="sm" w="sm" type="none"/>
                      <a:tailEnd len="sm" w="sm" type="none"/>
                    </a:lnB>
                  </a:tcPr>
                </a:tc>
              </a:tr>
              <a:tr h="861925">
                <a:tc>
                  <a:txBody>
                    <a:bodyPr/>
                    <a:lstStyle/>
                    <a:p>
                      <a:pPr indent="0" lvl="0" marL="182880" marR="0" rtl="0" algn="l">
                        <a:spcBef>
                          <a:spcPts val="0"/>
                        </a:spcBef>
                        <a:spcAft>
                          <a:spcPts val="0"/>
                        </a:spcAft>
                        <a:buNone/>
                      </a:pPr>
                      <a:r>
                        <a:rPr lang="en-US" sz="1100" u="none" cap="none" strike="noStrike"/>
                        <a:t>Mid-point reviews * 2</a:t>
                      </a:r>
                      <a:endParaRPr b="0" i="0" sz="1100" u="none" cap="none" strike="noStrike">
                        <a:solidFill>
                          <a:srgbClr val="000000"/>
                        </a:solidFill>
                        <a:latin typeface="Calibri"/>
                        <a:ea typeface="Calibri"/>
                        <a:cs typeface="Calibri"/>
                        <a:sym typeface="Calibri"/>
                      </a:endParaRPr>
                    </a:p>
                  </a:txBody>
                  <a:tcPr marT="9525" marB="0" marR="9525" marL="9525" anchor="ctr">
                    <a:lnL cap="flat" cmpd="sng" w="12700">
                      <a:solidFill>
                        <a:srgbClr val="7F7F7F"/>
                      </a:solidFill>
                      <a:prstDash val="solid"/>
                      <a:round/>
                      <a:headEnd len="sm" w="sm" type="none"/>
                      <a:tailEnd len="sm" w="sm" type="none"/>
                    </a:lnL>
                    <a:lnR cap="flat" cmpd="sng" w="12700">
                      <a:solidFill>
                        <a:srgbClr val="7F7F7F"/>
                      </a:solidFill>
                      <a:prstDash val="solid"/>
                      <a:round/>
                      <a:headEnd len="sm" w="sm" type="none"/>
                      <a:tailEnd len="sm" w="sm" type="none"/>
                    </a:lnR>
                    <a:lnT cap="flat" cmpd="sng" w="12700">
                      <a:solidFill>
                        <a:srgbClr val="7F7F7F"/>
                      </a:solidFill>
                      <a:prstDash val="solid"/>
                      <a:round/>
                      <a:headEnd len="sm" w="sm" type="none"/>
                      <a:tailEnd len="sm" w="sm" type="none"/>
                    </a:lnT>
                    <a:lnB cap="flat" cmpd="sng" w="12700">
                      <a:solidFill>
                        <a:srgbClr val="7F7F7F"/>
                      </a:solidFill>
                      <a:prstDash val="solid"/>
                      <a:round/>
                      <a:headEnd len="sm" w="sm" type="none"/>
                      <a:tailEnd len="sm" w="sm" type="none"/>
                    </a:lnB>
                  </a:tcPr>
                </a:tc>
                <a:tc>
                  <a:txBody>
                    <a:bodyPr/>
                    <a:lstStyle/>
                    <a:p>
                      <a:pPr indent="0" lvl="0" marL="182880" marR="0" rtl="0" algn="l">
                        <a:spcBef>
                          <a:spcPts val="0"/>
                        </a:spcBef>
                        <a:spcAft>
                          <a:spcPts val="0"/>
                        </a:spcAft>
                        <a:buNone/>
                      </a:pPr>
                      <a:r>
                        <a:rPr lang="en-US" sz="1100" u="none" cap="none" strike="noStrike"/>
                        <a:t>A powerpoint deck that has updates on progress made until mid-way of the project. This deck should discuss where the project lies on the entire project scope. Deck to include slides such as agenda, timeline, progress, next steps, architecture diagram and relevant visuals.</a:t>
                      </a:r>
                      <a:endParaRPr b="0" i="0" sz="1100" u="none" cap="none" strike="noStrike">
                        <a:solidFill>
                          <a:srgbClr val="000000"/>
                        </a:solidFill>
                        <a:latin typeface="Calibri"/>
                        <a:ea typeface="Calibri"/>
                        <a:cs typeface="Calibri"/>
                        <a:sym typeface="Calibri"/>
                      </a:endParaRPr>
                    </a:p>
                  </a:txBody>
                  <a:tcPr marT="9525" marB="0" marR="9525" marL="9525" anchor="ctr">
                    <a:lnL cap="flat" cmpd="sng" w="12700">
                      <a:solidFill>
                        <a:srgbClr val="7F7F7F"/>
                      </a:solidFill>
                      <a:prstDash val="solid"/>
                      <a:round/>
                      <a:headEnd len="sm" w="sm" type="none"/>
                      <a:tailEnd len="sm" w="sm" type="none"/>
                    </a:lnL>
                    <a:lnR cap="flat" cmpd="sng" w="12700">
                      <a:solidFill>
                        <a:srgbClr val="7F7F7F"/>
                      </a:solidFill>
                      <a:prstDash val="solid"/>
                      <a:round/>
                      <a:headEnd len="sm" w="sm" type="none"/>
                      <a:tailEnd len="sm" w="sm" type="none"/>
                    </a:lnR>
                    <a:lnT cap="flat" cmpd="sng" w="12700">
                      <a:solidFill>
                        <a:srgbClr val="7F7F7F"/>
                      </a:solidFill>
                      <a:prstDash val="solid"/>
                      <a:round/>
                      <a:headEnd len="sm" w="sm" type="none"/>
                      <a:tailEnd len="sm" w="sm" type="none"/>
                    </a:lnT>
                    <a:lnB cap="flat" cmpd="sng" w="12700">
                      <a:solidFill>
                        <a:srgbClr val="7F7F7F"/>
                      </a:solidFill>
                      <a:prstDash val="solid"/>
                      <a:round/>
                      <a:headEnd len="sm" w="sm" type="none"/>
                      <a:tailEnd len="sm" w="sm" type="none"/>
                    </a:lnB>
                  </a:tcPr>
                </a:tc>
                <a:tc>
                  <a:txBody>
                    <a:bodyPr/>
                    <a:lstStyle/>
                    <a:p>
                      <a:pPr indent="0" lvl="0" marL="182880" marR="0" rtl="0" algn="l">
                        <a:spcBef>
                          <a:spcPts val="0"/>
                        </a:spcBef>
                        <a:spcAft>
                          <a:spcPts val="0"/>
                        </a:spcAft>
                        <a:buNone/>
                      </a:pPr>
                      <a:r>
                        <a:rPr lang="en-US" sz="1100" u="none" cap="none" strike="noStrike"/>
                        <a:t>Powerpoint</a:t>
                      </a:r>
                      <a:endParaRPr b="0" i="0" sz="1100" u="none" cap="none" strike="noStrike">
                        <a:solidFill>
                          <a:srgbClr val="000000"/>
                        </a:solidFill>
                        <a:latin typeface="Calibri"/>
                        <a:ea typeface="Calibri"/>
                        <a:cs typeface="Calibri"/>
                        <a:sym typeface="Calibri"/>
                      </a:endParaRPr>
                    </a:p>
                  </a:txBody>
                  <a:tcPr marT="9525" marB="0" marR="9525" marL="9525" anchor="ctr">
                    <a:lnL cap="flat" cmpd="sng" w="12700">
                      <a:solidFill>
                        <a:srgbClr val="7F7F7F"/>
                      </a:solidFill>
                      <a:prstDash val="solid"/>
                      <a:round/>
                      <a:headEnd len="sm" w="sm" type="none"/>
                      <a:tailEnd len="sm" w="sm" type="none"/>
                    </a:lnL>
                    <a:lnR cap="flat" cmpd="sng" w="12700">
                      <a:solidFill>
                        <a:srgbClr val="7F7F7F"/>
                      </a:solidFill>
                      <a:prstDash val="solid"/>
                      <a:round/>
                      <a:headEnd len="sm" w="sm" type="none"/>
                      <a:tailEnd len="sm" w="sm" type="none"/>
                    </a:lnR>
                    <a:lnT cap="flat" cmpd="sng" w="12700">
                      <a:solidFill>
                        <a:srgbClr val="7F7F7F"/>
                      </a:solidFill>
                      <a:prstDash val="solid"/>
                      <a:round/>
                      <a:headEnd len="sm" w="sm" type="none"/>
                      <a:tailEnd len="sm" w="sm" type="none"/>
                    </a:lnT>
                    <a:lnB cap="flat" cmpd="sng" w="12700">
                      <a:solidFill>
                        <a:srgbClr val="7F7F7F"/>
                      </a:solidFill>
                      <a:prstDash val="solid"/>
                      <a:round/>
                      <a:headEnd len="sm" w="sm" type="none"/>
                      <a:tailEnd len="sm" w="sm" type="none"/>
                    </a:lnB>
                  </a:tcPr>
                </a:tc>
              </a:tr>
              <a:tr h="1379100">
                <a:tc>
                  <a:txBody>
                    <a:bodyPr/>
                    <a:lstStyle/>
                    <a:p>
                      <a:pPr indent="0" lvl="0" marL="182880" marR="0" rtl="0" algn="l">
                        <a:spcBef>
                          <a:spcPts val="0"/>
                        </a:spcBef>
                        <a:spcAft>
                          <a:spcPts val="0"/>
                        </a:spcAft>
                        <a:buNone/>
                      </a:pPr>
                      <a:r>
                        <a:rPr lang="en-US" sz="1100" u="none" cap="none" strike="noStrike"/>
                        <a:t>Final deliverable</a:t>
                      </a:r>
                      <a:endParaRPr b="0" i="0" sz="1100" u="none" cap="none" strike="noStrike">
                        <a:solidFill>
                          <a:srgbClr val="000000"/>
                        </a:solidFill>
                        <a:latin typeface="Calibri"/>
                        <a:ea typeface="Calibri"/>
                        <a:cs typeface="Calibri"/>
                        <a:sym typeface="Calibri"/>
                      </a:endParaRPr>
                    </a:p>
                  </a:txBody>
                  <a:tcPr marT="9525" marB="0" marR="9525" marL="9525" anchor="ctr">
                    <a:lnL cap="flat" cmpd="sng" w="12700">
                      <a:solidFill>
                        <a:srgbClr val="7F7F7F"/>
                      </a:solidFill>
                      <a:prstDash val="solid"/>
                      <a:round/>
                      <a:headEnd len="sm" w="sm" type="none"/>
                      <a:tailEnd len="sm" w="sm" type="none"/>
                    </a:lnL>
                    <a:lnR cap="flat" cmpd="sng" w="12700">
                      <a:solidFill>
                        <a:srgbClr val="7F7F7F"/>
                      </a:solidFill>
                      <a:prstDash val="solid"/>
                      <a:round/>
                      <a:headEnd len="sm" w="sm" type="none"/>
                      <a:tailEnd len="sm" w="sm" type="none"/>
                    </a:lnR>
                    <a:lnT cap="flat" cmpd="sng" w="12700">
                      <a:solidFill>
                        <a:srgbClr val="7F7F7F"/>
                      </a:solidFill>
                      <a:prstDash val="solid"/>
                      <a:round/>
                      <a:headEnd len="sm" w="sm" type="none"/>
                      <a:tailEnd len="sm" w="sm" type="none"/>
                    </a:lnT>
                    <a:lnB cap="flat" cmpd="sng" w="12700">
                      <a:solidFill>
                        <a:srgbClr val="7F7F7F"/>
                      </a:solidFill>
                      <a:prstDash val="solid"/>
                      <a:round/>
                      <a:headEnd len="sm" w="sm" type="none"/>
                      <a:tailEnd len="sm" w="sm" type="none"/>
                    </a:lnB>
                  </a:tcPr>
                </a:tc>
                <a:tc>
                  <a:txBody>
                    <a:bodyPr/>
                    <a:lstStyle/>
                    <a:p>
                      <a:pPr indent="0" lvl="0" marL="182880" marR="0" rtl="0" algn="l">
                        <a:spcBef>
                          <a:spcPts val="0"/>
                        </a:spcBef>
                        <a:spcAft>
                          <a:spcPts val="0"/>
                        </a:spcAft>
                        <a:buNone/>
                      </a:pPr>
                      <a:r>
                        <a:rPr lang="en-US" sz="1100" u="none" cap="none" strike="noStrike"/>
                        <a:t>A powerpoint deck that has an entire summary of the project with model results, business use cases, and relevant visuals. This deck is a final report deck, that walks through project from start to end, with findings from the project. Deck to include slides such as project introduction, model design/architecture, model selection, data processing, feature engineering /selection, model performance, model validation, business use cases, insights and conclusion. Appendix can be used to include more technical information.</a:t>
                      </a:r>
                      <a:endParaRPr b="0" i="0" sz="1100" u="none" cap="none" strike="noStrike">
                        <a:solidFill>
                          <a:srgbClr val="000000"/>
                        </a:solidFill>
                        <a:latin typeface="Calibri"/>
                        <a:ea typeface="Calibri"/>
                        <a:cs typeface="Calibri"/>
                        <a:sym typeface="Calibri"/>
                      </a:endParaRPr>
                    </a:p>
                  </a:txBody>
                  <a:tcPr marT="9525" marB="0" marR="9525" marL="9525" anchor="ctr">
                    <a:lnL cap="flat" cmpd="sng" w="12700">
                      <a:solidFill>
                        <a:srgbClr val="7F7F7F"/>
                      </a:solidFill>
                      <a:prstDash val="solid"/>
                      <a:round/>
                      <a:headEnd len="sm" w="sm" type="none"/>
                      <a:tailEnd len="sm" w="sm" type="none"/>
                    </a:lnL>
                    <a:lnR cap="flat" cmpd="sng" w="12700">
                      <a:solidFill>
                        <a:srgbClr val="7F7F7F"/>
                      </a:solidFill>
                      <a:prstDash val="solid"/>
                      <a:round/>
                      <a:headEnd len="sm" w="sm" type="none"/>
                      <a:tailEnd len="sm" w="sm" type="none"/>
                    </a:lnR>
                    <a:lnT cap="flat" cmpd="sng" w="12700">
                      <a:solidFill>
                        <a:srgbClr val="7F7F7F"/>
                      </a:solidFill>
                      <a:prstDash val="solid"/>
                      <a:round/>
                      <a:headEnd len="sm" w="sm" type="none"/>
                      <a:tailEnd len="sm" w="sm" type="none"/>
                    </a:lnT>
                    <a:lnB cap="flat" cmpd="sng" w="12700">
                      <a:solidFill>
                        <a:srgbClr val="7F7F7F"/>
                      </a:solidFill>
                      <a:prstDash val="solid"/>
                      <a:round/>
                      <a:headEnd len="sm" w="sm" type="none"/>
                      <a:tailEnd len="sm" w="sm" type="none"/>
                    </a:lnB>
                  </a:tcPr>
                </a:tc>
                <a:tc>
                  <a:txBody>
                    <a:bodyPr/>
                    <a:lstStyle/>
                    <a:p>
                      <a:pPr indent="0" lvl="0" marL="182880" marR="0" rtl="0" algn="l">
                        <a:spcBef>
                          <a:spcPts val="0"/>
                        </a:spcBef>
                        <a:spcAft>
                          <a:spcPts val="0"/>
                        </a:spcAft>
                        <a:buNone/>
                      </a:pPr>
                      <a:r>
                        <a:rPr lang="en-US" sz="1100" u="none" cap="none" strike="noStrike"/>
                        <a:t>Powerpoint</a:t>
                      </a:r>
                      <a:endParaRPr b="0" i="0" sz="1100" u="none" cap="none" strike="noStrike">
                        <a:solidFill>
                          <a:srgbClr val="000000"/>
                        </a:solidFill>
                        <a:latin typeface="Calibri"/>
                        <a:ea typeface="Calibri"/>
                        <a:cs typeface="Calibri"/>
                        <a:sym typeface="Calibri"/>
                      </a:endParaRPr>
                    </a:p>
                  </a:txBody>
                  <a:tcPr marT="9525" marB="0" marR="9525" marL="9525" anchor="ctr">
                    <a:lnL cap="flat" cmpd="sng" w="12700">
                      <a:solidFill>
                        <a:srgbClr val="7F7F7F"/>
                      </a:solidFill>
                      <a:prstDash val="solid"/>
                      <a:round/>
                      <a:headEnd len="sm" w="sm" type="none"/>
                      <a:tailEnd len="sm" w="sm" type="none"/>
                    </a:lnL>
                    <a:lnR cap="flat" cmpd="sng" w="12700">
                      <a:solidFill>
                        <a:srgbClr val="7F7F7F"/>
                      </a:solidFill>
                      <a:prstDash val="solid"/>
                      <a:round/>
                      <a:headEnd len="sm" w="sm" type="none"/>
                      <a:tailEnd len="sm" w="sm" type="none"/>
                    </a:lnR>
                    <a:lnT cap="flat" cmpd="sng" w="12700">
                      <a:solidFill>
                        <a:srgbClr val="7F7F7F"/>
                      </a:solidFill>
                      <a:prstDash val="solid"/>
                      <a:round/>
                      <a:headEnd len="sm" w="sm" type="none"/>
                      <a:tailEnd len="sm" w="sm" type="none"/>
                    </a:lnT>
                    <a:lnB cap="flat" cmpd="sng" w="12700">
                      <a:solidFill>
                        <a:srgbClr val="7F7F7F"/>
                      </a:solidFill>
                      <a:prstDash val="solid"/>
                      <a:round/>
                      <a:headEnd len="sm" w="sm" type="none"/>
                      <a:tailEnd len="sm" w="sm" type="none"/>
                    </a:lnB>
                  </a:tcPr>
                </a:tc>
              </a:tr>
              <a:tr h="658200">
                <a:tc>
                  <a:txBody>
                    <a:bodyPr/>
                    <a:lstStyle/>
                    <a:p>
                      <a:pPr indent="0" lvl="0" marL="182880" marR="0" rtl="0" algn="l">
                        <a:spcBef>
                          <a:spcPts val="0"/>
                        </a:spcBef>
                        <a:spcAft>
                          <a:spcPts val="0"/>
                        </a:spcAft>
                        <a:buNone/>
                      </a:pPr>
                      <a:r>
                        <a:rPr lang="en-US" sz="1100" u="none" cap="none" strike="noStrike"/>
                        <a:t>Code files / Github</a:t>
                      </a:r>
                      <a:endParaRPr b="0" i="0" sz="1100" u="none" cap="none" strike="noStrike">
                        <a:solidFill>
                          <a:srgbClr val="000000"/>
                        </a:solidFill>
                        <a:latin typeface="Calibri"/>
                        <a:ea typeface="Calibri"/>
                        <a:cs typeface="Calibri"/>
                        <a:sym typeface="Calibri"/>
                      </a:endParaRPr>
                    </a:p>
                  </a:txBody>
                  <a:tcPr marT="9525" marB="0" marR="9525" marL="9525" anchor="ctr">
                    <a:lnL cap="flat" cmpd="sng" w="12700">
                      <a:solidFill>
                        <a:srgbClr val="7F7F7F"/>
                      </a:solidFill>
                      <a:prstDash val="solid"/>
                      <a:round/>
                      <a:headEnd len="sm" w="sm" type="none"/>
                      <a:tailEnd len="sm" w="sm" type="none"/>
                    </a:lnL>
                    <a:lnR cap="flat" cmpd="sng" w="12700">
                      <a:solidFill>
                        <a:srgbClr val="7F7F7F"/>
                      </a:solidFill>
                      <a:prstDash val="solid"/>
                      <a:round/>
                      <a:headEnd len="sm" w="sm" type="none"/>
                      <a:tailEnd len="sm" w="sm" type="none"/>
                    </a:lnR>
                    <a:lnT cap="flat" cmpd="sng" w="12700">
                      <a:solidFill>
                        <a:srgbClr val="7F7F7F"/>
                      </a:solidFill>
                      <a:prstDash val="solid"/>
                      <a:round/>
                      <a:headEnd len="sm" w="sm" type="none"/>
                      <a:tailEnd len="sm" w="sm" type="none"/>
                    </a:lnT>
                    <a:lnB cap="flat" cmpd="sng" w="12700">
                      <a:solidFill>
                        <a:srgbClr val="7F7F7F"/>
                      </a:solidFill>
                      <a:prstDash val="solid"/>
                      <a:round/>
                      <a:headEnd len="sm" w="sm" type="none"/>
                      <a:tailEnd len="sm" w="sm" type="none"/>
                    </a:lnB>
                  </a:tcPr>
                </a:tc>
                <a:tc>
                  <a:txBody>
                    <a:bodyPr/>
                    <a:lstStyle/>
                    <a:p>
                      <a:pPr indent="0" lvl="0" marL="182880" marR="0" rtl="0" algn="l">
                        <a:spcBef>
                          <a:spcPts val="0"/>
                        </a:spcBef>
                        <a:spcAft>
                          <a:spcPts val="0"/>
                        </a:spcAft>
                        <a:buNone/>
                      </a:pPr>
                      <a:r>
                        <a:rPr lang="en-US" sz="1100" u="none" cap="none" strike="noStrike"/>
                        <a:t>Sharing code(s) used for the project.</a:t>
                      </a:r>
                      <a:endParaRPr b="0" i="0" sz="1100" u="none" cap="none" strike="noStrike">
                        <a:solidFill>
                          <a:srgbClr val="000000"/>
                        </a:solidFill>
                        <a:latin typeface="Calibri"/>
                        <a:ea typeface="Calibri"/>
                        <a:cs typeface="Calibri"/>
                        <a:sym typeface="Calibri"/>
                      </a:endParaRPr>
                    </a:p>
                  </a:txBody>
                  <a:tcPr marT="9525" marB="0" marR="9525" marL="9525" anchor="ctr">
                    <a:lnL cap="flat" cmpd="sng" w="12700">
                      <a:solidFill>
                        <a:srgbClr val="7F7F7F"/>
                      </a:solidFill>
                      <a:prstDash val="solid"/>
                      <a:round/>
                      <a:headEnd len="sm" w="sm" type="none"/>
                      <a:tailEnd len="sm" w="sm" type="none"/>
                    </a:lnL>
                    <a:lnR cap="flat" cmpd="sng" w="12700">
                      <a:solidFill>
                        <a:srgbClr val="7F7F7F"/>
                      </a:solidFill>
                      <a:prstDash val="solid"/>
                      <a:round/>
                      <a:headEnd len="sm" w="sm" type="none"/>
                      <a:tailEnd len="sm" w="sm" type="none"/>
                    </a:lnR>
                    <a:lnT cap="flat" cmpd="sng" w="12700">
                      <a:solidFill>
                        <a:srgbClr val="7F7F7F"/>
                      </a:solidFill>
                      <a:prstDash val="solid"/>
                      <a:round/>
                      <a:headEnd len="sm" w="sm" type="none"/>
                      <a:tailEnd len="sm" w="sm" type="none"/>
                    </a:lnT>
                    <a:lnB cap="flat" cmpd="sng" w="12700">
                      <a:solidFill>
                        <a:srgbClr val="7F7F7F"/>
                      </a:solidFill>
                      <a:prstDash val="solid"/>
                      <a:round/>
                      <a:headEnd len="sm" w="sm" type="none"/>
                      <a:tailEnd len="sm" w="sm" type="none"/>
                    </a:lnB>
                  </a:tcPr>
                </a:tc>
                <a:tc>
                  <a:txBody>
                    <a:bodyPr/>
                    <a:lstStyle/>
                    <a:p>
                      <a:pPr indent="0" lvl="0" marL="182880" marR="0" rtl="0" algn="l">
                        <a:spcBef>
                          <a:spcPts val="0"/>
                        </a:spcBef>
                        <a:spcAft>
                          <a:spcPts val="0"/>
                        </a:spcAft>
                        <a:buNone/>
                      </a:pPr>
                      <a:r>
                        <a:rPr lang="en-US" sz="1100" u="none" cap="none" strike="noStrike"/>
                        <a:t>R or python files</a:t>
                      </a:r>
                      <a:endParaRPr b="0" i="0" sz="1100" u="none" cap="none" strike="noStrike">
                        <a:solidFill>
                          <a:srgbClr val="000000"/>
                        </a:solidFill>
                        <a:latin typeface="Calibri"/>
                        <a:ea typeface="Calibri"/>
                        <a:cs typeface="Calibri"/>
                        <a:sym typeface="Calibri"/>
                      </a:endParaRPr>
                    </a:p>
                  </a:txBody>
                  <a:tcPr marT="9525" marB="0" marR="9525" marL="9525" anchor="ctr">
                    <a:lnL cap="flat" cmpd="sng" w="12700">
                      <a:solidFill>
                        <a:srgbClr val="7F7F7F"/>
                      </a:solidFill>
                      <a:prstDash val="solid"/>
                      <a:round/>
                      <a:headEnd len="sm" w="sm" type="none"/>
                      <a:tailEnd len="sm" w="sm" type="none"/>
                    </a:lnL>
                    <a:lnR cap="flat" cmpd="sng" w="12700">
                      <a:solidFill>
                        <a:srgbClr val="7F7F7F"/>
                      </a:solidFill>
                      <a:prstDash val="solid"/>
                      <a:round/>
                      <a:headEnd len="sm" w="sm" type="none"/>
                      <a:tailEnd len="sm" w="sm" type="none"/>
                    </a:lnR>
                    <a:lnT cap="flat" cmpd="sng" w="12700">
                      <a:solidFill>
                        <a:srgbClr val="7F7F7F"/>
                      </a:solidFill>
                      <a:prstDash val="solid"/>
                      <a:round/>
                      <a:headEnd len="sm" w="sm" type="none"/>
                      <a:tailEnd len="sm" w="sm" type="none"/>
                    </a:lnT>
                    <a:lnB cap="flat" cmpd="sng" w="12700">
                      <a:solidFill>
                        <a:srgbClr val="7F7F7F"/>
                      </a:solidFill>
                      <a:prstDash val="solid"/>
                      <a:round/>
                      <a:headEnd len="sm" w="sm" type="none"/>
                      <a:tailEnd len="sm" w="sm" type="none"/>
                    </a:lnB>
                  </a:tcPr>
                </a:tc>
              </a:tr>
              <a:tr h="470150">
                <a:tc>
                  <a:txBody>
                    <a:bodyPr/>
                    <a:lstStyle/>
                    <a:p>
                      <a:pPr indent="0" lvl="0" marL="182880" marR="0" rtl="0" algn="l">
                        <a:spcBef>
                          <a:spcPts val="0"/>
                        </a:spcBef>
                        <a:spcAft>
                          <a:spcPts val="0"/>
                        </a:spcAft>
                        <a:buNone/>
                      </a:pPr>
                      <a:r>
                        <a:rPr lang="en-US" sz="1100" u="none" cap="none" strike="noStrike"/>
                        <a:t>Visualizations</a:t>
                      </a:r>
                      <a:endParaRPr b="0" i="0" sz="1100" u="none" cap="none" strike="noStrike">
                        <a:solidFill>
                          <a:srgbClr val="000000"/>
                        </a:solidFill>
                        <a:latin typeface="Calibri"/>
                        <a:ea typeface="Calibri"/>
                        <a:cs typeface="Calibri"/>
                        <a:sym typeface="Calibri"/>
                      </a:endParaRPr>
                    </a:p>
                  </a:txBody>
                  <a:tcPr marT="9525" marB="0" marR="9525" marL="9525" anchor="ctr">
                    <a:lnL cap="flat" cmpd="sng" w="12700">
                      <a:solidFill>
                        <a:srgbClr val="7F7F7F"/>
                      </a:solidFill>
                      <a:prstDash val="solid"/>
                      <a:round/>
                      <a:headEnd len="sm" w="sm" type="none"/>
                      <a:tailEnd len="sm" w="sm" type="none"/>
                    </a:lnL>
                    <a:lnR cap="flat" cmpd="sng" w="12700">
                      <a:solidFill>
                        <a:srgbClr val="7F7F7F"/>
                      </a:solidFill>
                      <a:prstDash val="solid"/>
                      <a:round/>
                      <a:headEnd len="sm" w="sm" type="none"/>
                      <a:tailEnd len="sm" w="sm" type="none"/>
                    </a:lnR>
                    <a:lnT cap="flat" cmpd="sng" w="12700">
                      <a:solidFill>
                        <a:srgbClr val="7F7F7F"/>
                      </a:solidFill>
                      <a:prstDash val="solid"/>
                      <a:round/>
                      <a:headEnd len="sm" w="sm" type="none"/>
                      <a:tailEnd len="sm" w="sm" type="none"/>
                    </a:lnT>
                    <a:lnB cap="flat" cmpd="sng" w="12700">
                      <a:solidFill>
                        <a:srgbClr val="7F7F7F"/>
                      </a:solidFill>
                      <a:prstDash val="solid"/>
                      <a:round/>
                      <a:headEnd len="sm" w="sm" type="none"/>
                      <a:tailEnd len="sm" w="sm" type="none"/>
                    </a:lnB>
                  </a:tcPr>
                </a:tc>
                <a:tc>
                  <a:txBody>
                    <a:bodyPr/>
                    <a:lstStyle/>
                    <a:p>
                      <a:pPr indent="0" lvl="0" marL="182880" marR="0" rtl="0" algn="l">
                        <a:spcBef>
                          <a:spcPts val="0"/>
                        </a:spcBef>
                        <a:spcAft>
                          <a:spcPts val="0"/>
                        </a:spcAft>
                        <a:buNone/>
                      </a:pPr>
                      <a:r>
                        <a:rPr lang="en-US" sz="1100" u="none" cap="none" strike="noStrike"/>
                        <a:t>Visualizations to illustrate the model performance, insights, findings etc. A full-stack dashboard is optional. </a:t>
                      </a:r>
                      <a:endParaRPr b="0" i="0" sz="1100" u="none" cap="none" strike="noStrike">
                        <a:solidFill>
                          <a:srgbClr val="000000"/>
                        </a:solidFill>
                        <a:latin typeface="Calibri"/>
                        <a:ea typeface="Calibri"/>
                        <a:cs typeface="Calibri"/>
                        <a:sym typeface="Calibri"/>
                      </a:endParaRPr>
                    </a:p>
                  </a:txBody>
                  <a:tcPr marT="9525" marB="0" marR="9525" marL="9525" anchor="ctr">
                    <a:lnL cap="flat" cmpd="sng" w="12700">
                      <a:solidFill>
                        <a:srgbClr val="7F7F7F"/>
                      </a:solidFill>
                      <a:prstDash val="solid"/>
                      <a:round/>
                      <a:headEnd len="sm" w="sm" type="none"/>
                      <a:tailEnd len="sm" w="sm" type="none"/>
                    </a:lnL>
                    <a:lnR cap="flat" cmpd="sng" w="12700">
                      <a:solidFill>
                        <a:srgbClr val="7F7F7F"/>
                      </a:solidFill>
                      <a:prstDash val="solid"/>
                      <a:round/>
                      <a:headEnd len="sm" w="sm" type="none"/>
                      <a:tailEnd len="sm" w="sm" type="none"/>
                    </a:lnR>
                    <a:lnT cap="flat" cmpd="sng" w="12700">
                      <a:solidFill>
                        <a:srgbClr val="7F7F7F"/>
                      </a:solidFill>
                      <a:prstDash val="solid"/>
                      <a:round/>
                      <a:headEnd len="sm" w="sm" type="none"/>
                      <a:tailEnd len="sm" w="sm" type="none"/>
                    </a:lnT>
                    <a:lnB cap="flat" cmpd="sng" w="12700">
                      <a:solidFill>
                        <a:srgbClr val="7F7F7F"/>
                      </a:solidFill>
                      <a:prstDash val="solid"/>
                      <a:round/>
                      <a:headEnd len="sm" w="sm" type="none"/>
                      <a:tailEnd len="sm" w="sm" type="none"/>
                    </a:lnB>
                  </a:tcPr>
                </a:tc>
                <a:tc>
                  <a:txBody>
                    <a:bodyPr/>
                    <a:lstStyle/>
                    <a:p>
                      <a:pPr indent="0" lvl="0" marL="182880" marR="0" rtl="0" algn="l">
                        <a:spcBef>
                          <a:spcPts val="0"/>
                        </a:spcBef>
                        <a:spcAft>
                          <a:spcPts val="0"/>
                        </a:spcAft>
                        <a:buNone/>
                      </a:pPr>
                      <a:r>
                        <a:rPr lang="en-US" sz="1100" u="none" cap="none" strike="noStrike"/>
                        <a:t>Any file type</a:t>
                      </a:r>
                      <a:endParaRPr b="0" i="0" sz="1100" u="none" cap="none" strike="noStrike">
                        <a:solidFill>
                          <a:srgbClr val="000000"/>
                        </a:solidFill>
                        <a:latin typeface="Calibri"/>
                        <a:ea typeface="Calibri"/>
                        <a:cs typeface="Calibri"/>
                        <a:sym typeface="Calibri"/>
                      </a:endParaRPr>
                    </a:p>
                  </a:txBody>
                  <a:tcPr marT="9525" marB="0" marR="9525" marL="9525" anchor="ctr">
                    <a:lnL cap="flat" cmpd="sng" w="12700">
                      <a:solidFill>
                        <a:srgbClr val="7F7F7F"/>
                      </a:solidFill>
                      <a:prstDash val="solid"/>
                      <a:round/>
                      <a:headEnd len="sm" w="sm" type="none"/>
                      <a:tailEnd len="sm" w="sm" type="none"/>
                    </a:lnL>
                    <a:lnR cap="flat" cmpd="sng" w="12700">
                      <a:solidFill>
                        <a:srgbClr val="7F7F7F"/>
                      </a:solidFill>
                      <a:prstDash val="solid"/>
                      <a:round/>
                      <a:headEnd len="sm" w="sm" type="none"/>
                      <a:tailEnd len="sm" w="sm" type="none"/>
                    </a:lnR>
                    <a:lnT cap="flat" cmpd="sng" w="12700">
                      <a:solidFill>
                        <a:srgbClr val="7F7F7F"/>
                      </a:solidFill>
                      <a:prstDash val="solid"/>
                      <a:round/>
                      <a:headEnd len="sm" w="sm" type="none"/>
                      <a:tailEnd len="sm" w="sm" type="none"/>
                    </a:lnT>
                    <a:lnB cap="flat" cmpd="sng" w="12700">
                      <a:solidFill>
                        <a:srgbClr val="7F7F7F"/>
                      </a:solidFill>
                      <a:prstDash val="solid"/>
                      <a:round/>
                      <a:headEnd len="sm" w="sm" type="none"/>
                      <a:tailEnd len="sm" w="sm" type="none"/>
                    </a:lnB>
                  </a:tcPr>
                </a:tc>
              </a:tr>
            </a:tbl>
          </a:graphicData>
        </a:graphic>
      </p:graphicFrame>
    </p:spTree>
  </p:cSld>
  <p:clrMapOvr>
    <a:masterClrMapping/>
  </p:clrMapOvr>
</p:sld>
</file>

<file path=ppt/theme/theme1.xml><?xml version="1.0" encoding="utf-8"?>
<a:theme xmlns:a="http://schemas.openxmlformats.org/drawingml/2006/main" xmlns:r="http://schemas.openxmlformats.org/officeDocument/2006/relationships" name="KPMG_Widescreen_16:9 02/02/2016">
  <a:themeElements>
    <a:clrScheme name="New KPMG Colours">
      <a:dk1>
        <a:srgbClr val="000000"/>
      </a:dk1>
      <a:lt1>
        <a:srgbClr val="FFFFFF"/>
      </a:lt1>
      <a:dk2>
        <a:srgbClr val="00338D"/>
      </a:dk2>
      <a:lt2>
        <a:srgbClr val="F0F0F0"/>
      </a:lt2>
      <a:accent1>
        <a:srgbClr val="0091DA"/>
      </a:accent1>
      <a:accent2>
        <a:srgbClr val="6D2077"/>
      </a:accent2>
      <a:accent3>
        <a:srgbClr val="005EB8"/>
      </a:accent3>
      <a:accent4>
        <a:srgbClr val="00A3A1"/>
      </a:accent4>
      <a:accent5>
        <a:srgbClr val="EAAA00"/>
      </a:accent5>
      <a:accent6>
        <a:srgbClr val="43B02A"/>
      </a:accent6>
      <a:hlink>
        <a:srgbClr val="0091DA"/>
      </a:hlink>
      <a:folHlink>
        <a:srgbClr val="0091D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2021-07-23T16:00:08Z</dcterms:created>
  <dc:creator>Son, Sydney</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0x010100AD2B9F41CC46EF4BB26F6338449E7D47</vt:lpwstr>
  </property>
  <property fmtid="{D5CDD505-2E9C-101B-9397-08002B2CF9AE}" pid="3" name="ArticulateGUID">
    <vt:lpwstr>BC5E7210-29E2-4E00-84CC-DD18B540AA4B</vt:lpwstr>
  </property>
  <property fmtid="{D5CDD505-2E9C-101B-9397-08002B2CF9AE}" pid="4" name="ArticulatePath">
    <vt:lpwstr>https://kcentralint.us.kpmg.com/Tax/FutureOfMobility/BillingandInvoices/Vendor Integration and Alignment (VIA)/Deliverables/DESIGN - slide deck template</vt:lpwstr>
  </property>
  <property fmtid="{D5CDD505-2E9C-101B-9397-08002B2CF9AE}" pid="5" name="TaxKeyword">
    <vt:lpwstr>5304;#Future of Mobility|38992cee-059b-4632-b83b-66f7099b82ef</vt:lpwstr>
  </property>
  <property fmtid="{D5CDD505-2E9C-101B-9397-08002B2CF9AE}" pid="6" name="Country Applicability">
    <vt:lpwstr/>
  </property>
  <property fmtid="{D5CDD505-2E9C-101B-9397-08002B2CF9AE}" pid="7" name="Year">
    <vt:lpwstr>5335;#2021|3c8e013a-8e7c-4f48-a879-5c7882782675</vt:lpwstr>
  </property>
  <property fmtid="{D5CDD505-2E9C-101B-9397-08002B2CF9AE}" pid="8" name="Region">
    <vt:lpwstr/>
  </property>
  <property fmtid="{D5CDD505-2E9C-101B-9397-08002B2CF9AE}" pid="9" name="Tax Form Year">
    <vt:lpwstr/>
  </property>
  <property fmtid="{D5CDD505-2E9C-101B-9397-08002B2CF9AE}" pid="10" name="Industry">
    <vt:lpwstr/>
  </property>
  <property fmtid="{D5CDD505-2E9C-101B-9397-08002B2CF9AE}" pid="11" name="Service Group / Offering">
    <vt:lpwstr/>
  </property>
  <property fmtid="{D5CDD505-2E9C-101B-9397-08002B2CF9AE}" pid="12" name="Function">
    <vt:lpwstr/>
  </property>
  <property fmtid="{D5CDD505-2E9C-101B-9397-08002B2CF9AE}" pid="13" name="Tax Topic">
    <vt:lpwstr/>
  </property>
  <property fmtid="{D5CDD505-2E9C-101B-9397-08002B2CF9AE}" pid="14" name="USIndustrySector">
    <vt:lpwstr/>
  </property>
  <property fmtid="{D5CDD505-2E9C-101B-9397-08002B2CF9AE}" pid="15" name="IndustryLOBUS">
    <vt:lpwstr/>
  </property>
  <property fmtid="{D5CDD505-2E9C-101B-9397-08002B2CF9AE}" pid="16" name="Content Use">
    <vt:lpwstr>102;#Internal and External|6bab6e73-df51-4daa-bec1-7e363f8ce81a</vt:lpwstr>
  </property>
  <property fmtid="{D5CDD505-2E9C-101B-9397-08002B2CF9AE}" pid="17" name="State">
    <vt:lpwstr/>
  </property>
  <property fmtid="{D5CDD505-2E9C-101B-9397-08002B2CF9AE}" pid="18" name="USIndustrySegment">
    <vt:lpwstr/>
  </property>
  <property fmtid="{D5CDD505-2E9C-101B-9397-08002B2CF9AE}" pid="19" name="Document Type">
    <vt:lpwstr/>
  </property>
  <property fmtid="{D5CDD505-2E9C-101B-9397-08002B2CF9AE}" pid="20" name="Tax Type">
    <vt:lpwstr/>
  </property>
  <property fmtid="{D5CDD505-2E9C-101B-9397-08002B2CF9AE}" pid="21" name="Abstract">
    <vt:lpwstr>This template slide deck is an executive summary of the findings, priorities, recommendations, and next steps after having gone through the identify and diagnose stages with the client related to their GMS vendor integration and alignment.</vt:lpwstr>
  </property>
  <property fmtid="{D5CDD505-2E9C-101B-9397-08002B2CF9AE}" pid="22" name="TaxKeywordTaxHTField">
    <vt:lpwstr>Future of Mobility|38992cee-059b-4632-b83b-66f7099b82ef</vt:lpwstr>
  </property>
  <property fmtid="{D5CDD505-2E9C-101B-9397-08002B2CF9AE}" pid="23" name="PublicationDate">
    <vt:filetime>2021-01-13T00:00:00Z</vt:filetime>
  </property>
</Properties>
</file>